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8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762" y="-33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73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284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65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232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054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210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39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395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074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180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347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F92AF-0DCE-4217-8D5C-A9FAF4ED3FF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8AEC1-EC9C-4021-A55B-4AE171AC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05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Звук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8" t="17519" r="16890" b="8372"/>
          <a:stretch/>
        </p:blipFill>
        <p:spPr bwMode="auto">
          <a:xfrm>
            <a:off x="107504" y="188640"/>
            <a:ext cx="8928100" cy="645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035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37"/>
    </mc:Choice>
    <mc:Fallback xmlns="">
      <p:transition spd="slow" advTm="175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8" t="18449" r="16890" b="7132"/>
          <a:stretch/>
        </p:blipFill>
        <p:spPr bwMode="auto">
          <a:xfrm>
            <a:off x="107504" y="116632"/>
            <a:ext cx="8784976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06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0"/>
    </mc:Choice>
    <mc:Fallback xmlns="">
      <p:transition spd="slow" advTm="95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2" t="22636" r="17326" b="7752"/>
          <a:stretch/>
        </p:blipFill>
        <p:spPr bwMode="auto">
          <a:xfrm>
            <a:off x="467544" y="188640"/>
            <a:ext cx="7953153" cy="477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9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98"/>
    </mc:Choice>
    <mc:Fallback xmlns="">
      <p:transition spd="slow" advTm="45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6" y="332656"/>
            <a:ext cx="3240360" cy="24302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17501" r="16424" b="13798"/>
          <a:stretch/>
        </p:blipFill>
        <p:spPr bwMode="auto">
          <a:xfrm>
            <a:off x="5364088" y="4153868"/>
            <a:ext cx="3661487" cy="27041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3" t="17501" r="16425" b="18759"/>
          <a:stretch/>
        </p:blipFill>
        <p:spPr bwMode="auto">
          <a:xfrm>
            <a:off x="5269796" y="296541"/>
            <a:ext cx="3658304" cy="25025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05456"/>
            <a:ext cx="3467940" cy="26009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384627"/>
            <a:ext cx="2898209" cy="21736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92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04"/>
    </mc:Choice>
    <mc:Fallback xmlns="">
      <p:transition spd="slow" advTm="123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3" r="12093"/>
          <a:stretch/>
        </p:blipFill>
        <p:spPr bwMode="auto">
          <a:xfrm>
            <a:off x="611560" y="692696"/>
            <a:ext cx="3560656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5220072" y="3798130"/>
            <a:ext cx="3635896" cy="272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611560" y="3570822"/>
            <a:ext cx="3803915" cy="2852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4860031" y="717886"/>
            <a:ext cx="3803915" cy="2852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116632" y="-86295"/>
            <a:ext cx="112648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Интерактивная игра «Снайпер»</a:t>
            </a:r>
            <a:endParaRPr lang="ru-RU" sz="4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5"/>
    </mc:Choice>
    <mc:Fallback xmlns="">
      <p:transition spd="slow" advTm="3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Camera\IMG20231103125208_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6218"/>
            <a:ext cx="3287688" cy="18493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Camera\IMG20231103124950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250" y="27171"/>
            <a:ext cx="3647728" cy="20518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Camera\IMG20231103125628_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06938"/>
            <a:ext cx="3599723" cy="20248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Camera\IMG20231103124558_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206" y="4456689"/>
            <a:ext cx="4047772" cy="22768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Camera\IMG20231103130605_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872" y="1866340"/>
            <a:ext cx="4497585" cy="2529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74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82"/>
    </mc:Choice>
    <mc:Fallback xmlns="">
      <p:transition spd="slow" advTm="17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Camera\IMG20231103130812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62" y="1453738"/>
            <a:ext cx="8797885" cy="516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96864" y="332656"/>
            <a:ext cx="5320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Рефлексия урока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17"/>
    </mc:Choice>
    <mc:Fallback xmlns="">
      <p:transition spd="slow" advTm="51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7</Words>
  <Application>Microsoft Office PowerPoint</Application>
  <PresentationFormat>Экран (4:3)</PresentationFormat>
  <Paragraphs>2</Paragraphs>
  <Slides>7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Katerina</dc:creator>
  <cp:lastModifiedBy>Katerina</cp:lastModifiedBy>
  <cp:revision>14</cp:revision>
  <dcterms:created xsi:type="dcterms:W3CDTF">2023-11-04T05:54:26Z</dcterms:created>
  <dcterms:modified xsi:type="dcterms:W3CDTF">2023-11-04T15:40:14Z</dcterms:modified>
</cp:coreProperties>
</file>