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287E"/>
    <a:srgbClr val="000000"/>
    <a:srgbClr val="C0C000"/>
    <a:srgbClr val="EAE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610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7519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834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1511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720868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09213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40238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217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607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188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9414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8EC0B0-133F-4339-8B10-4010669F8BB8}" type="datetimeFigureOut">
              <a:rPr lang="ru-KZ" smtClean="0"/>
              <a:t>14.02.2021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2026191-C8A3-4A59-882E-FDF90828F7BA}" type="slidenum">
              <a:rPr lang="ru-KZ" smtClean="0"/>
              <a:t>‹#›</a:t>
            </a:fld>
            <a:endParaRPr lang="ru-KZ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8034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359DAD-A27B-4FF0-BB85-A30D607CC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90000"/>
                    <a:lumOff val="10000"/>
                  </a:schemeClr>
                </a:solidFill>
              </a:rPr>
              <a:t>Q</a:t>
            </a:r>
            <a:r>
              <a:rPr lang="en-US" dirty="0">
                <a:solidFill>
                  <a:srgbClr val="0070C0"/>
                </a:solidFill>
              </a:rPr>
              <a:t>u</a:t>
            </a:r>
            <a:r>
              <a:rPr lang="en-US" dirty="0">
                <a:solidFill>
                  <a:srgbClr val="00B050"/>
                </a:solidFill>
              </a:rPr>
              <a:t>e</a:t>
            </a:r>
            <a:r>
              <a:rPr lang="en-US" dirty="0">
                <a:solidFill>
                  <a:srgbClr val="FFC000"/>
                </a:solidFill>
              </a:rPr>
              <a:t>s</a:t>
            </a:r>
            <a:r>
              <a:rPr lang="en-US" dirty="0">
                <a:solidFill>
                  <a:srgbClr val="C00000"/>
                </a:solidFill>
              </a:rPr>
              <a:t>t</a:t>
            </a:r>
            <a:endParaRPr lang="ru-K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75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5EF3C-977A-436D-A9A2-26D5E1860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Bahnschrift SemiBold" panose="020B0502040204020203" pitchFamily="34" charset="0"/>
              </a:rPr>
              <a:t>                  Сөздік </a:t>
            </a:r>
            <a:endParaRPr lang="ru-KZ" dirty="0">
              <a:latin typeface="Bahnschrift SemiBold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D8BA35-4163-4A15-A4BD-43CD4BCF6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97977"/>
            <a:ext cx="10178322" cy="4481615"/>
          </a:xfrm>
        </p:spPr>
        <p:txBody>
          <a:bodyPr>
            <a:normAutofit/>
          </a:bodyPr>
          <a:lstStyle/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теміржол бекеі                                             железно-дорожный вокзал</a:t>
            </a:r>
          </a:p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ескерткіш                                                      памятник</a:t>
            </a:r>
          </a:p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алаң                                                              площядь </a:t>
            </a:r>
          </a:p>
          <a:p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мәдениет сарайы                                        дворец культуры</a:t>
            </a:r>
            <a:endParaRPr lang="ru-K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1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6890DDC-4BAA-4B65-B3D1-C26D13DE2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9" y="283464"/>
            <a:ext cx="10178322" cy="6089903"/>
          </a:xfrm>
        </p:spPr>
        <p:txBody>
          <a:bodyPr>
            <a:normAutofit/>
          </a:bodyPr>
          <a:lstStyle/>
          <a:p>
            <a:r>
              <a:rPr lang="kk-KZ" sz="3600" dirty="0">
                <a:solidFill>
                  <a:srgbClr val="8A2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1.Мәтін неше сөйлемнен құралған?</a:t>
            </a:r>
          </a:p>
          <a:p>
            <a:r>
              <a:rPr lang="kk-KZ" sz="3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2.Мәтінде қандай маңызды ақпарат бар?</a:t>
            </a:r>
          </a:p>
          <a:p>
            <a:r>
              <a:rPr lang="kk-KZ" sz="3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3.Бірінші сөйлемде неше зат есім бар?</a:t>
            </a:r>
          </a:p>
          <a:p>
            <a:r>
              <a:rPr lang="kk-KZ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4.Әр сөзінде,бітеу буыны бар сөйлемді көрсет.</a:t>
            </a:r>
          </a:p>
          <a:p>
            <a:r>
              <a:rPr lang="kk-KZ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5.Ашық буынмен басталып.ашық буынмен аяқталған сөйлемді ата.</a:t>
            </a:r>
            <a:endParaRPr lang="ru-KZ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32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0B9DDF-C1FA-484E-8004-CA716EED8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11481"/>
            <a:ext cx="10178322" cy="546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800" dirty="0">
                <a:solidFill>
                  <a:srgbClr val="C00000"/>
                </a:solidFill>
                <a:latin typeface="Comic Sans MS" panose="030F0702030302020204" pitchFamily="66" charset="0"/>
              </a:rPr>
              <a:t>Монумент                      </a:t>
            </a:r>
            <a:r>
              <a:rPr lang="kk-KZ" sz="4800" dirty="0">
                <a:solidFill>
                  <a:srgbClr val="0070C0"/>
                </a:solidFill>
                <a:latin typeface="Comic Sans MS" panose="030F0702030302020204" pitchFamily="66" charset="0"/>
              </a:rPr>
              <a:t>Ескерткіш</a:t>
            </a:r>
          </a:p>
          <a:p>
            <a:pPr marL="0" indent="0">
              <a:buNone/>
            </a:pPr>
            <a:endParaRPr lang="kk-KZ" sz="4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kk-KZ" sz="4800" dirty="0">
                <a:solidFill>
                  <a:srgbClr val="00B05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kk-KZ" sz="4800" dirty="0">
                <a:solidFill>
                  <a:srgbClr val="000000"/>
                </a:solidFill>
                <a:latin typeface="Comic Sans MS" panose="030F0702030302020204" pitchFamily="66" charset="0"/>
              </a:rPr>
              <a:t>Сарай</a:t>
            </a:r>
          </a:p>
          <a:p>
            <a:pPr marL="0" indent="0">
              <a:buNone/>
            </a:pPr>
            <a:endParaRPr lang="kk-KZ" sz="4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kk-KZ" sz="48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kk-KZ" sz="4800" dirty="0">
                <a:solidFill>
                  <a:srgbClr val="00B050"/>
                </a:solidFill>
                <a:latin typeface="Comic Sans MS" panose="030F0702030302020204" pitchFamily="66" charset="0"/>
              </a:rPr>
              <a:t>Алаң                                </a:t>
            </a:r>
            <a:r>
              <a:rPr lang="kk-KZ" sz="4800" dirty="0">
                <a:solidFill>
                  <a:srgbClr val="7030A0"/>
                </a:solidFill>
                <a:latin typeface="Comic Sans MS" panose="030F0702030302020204" pitchFamily="66" charset="0"/>
              </a:rPr>
              <a:t>Мұражай</a:t>
            </a:r>
            <a:endParaRPr lang="ru-KZ" sz="48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519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D6E0DF23-B740-45AB-AE2D-A00C2330B48A}"/>
              </a:ext>
            </a:extLst>
          </p:cNvPr>
          <p:cNvSpPr/>
          <p:nvPr/>
        </p:nvSpPr>
        <p:spPr>
          <a:xfrm>
            <a:off x="3329940" y="1611126"/>
            <a:ext cx="5532120" cy="332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7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Отбасы</a:t>
            </a:r>
            <a:endParaRPr lang="ru-KZ" sz="7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A2FDB26A-815B-4692-9418-1443BF04A9D5}"/>
              </a:ext>
            </a:extLst>
          </p:cNvPr>
          <p:cNvSpPr/>
          <p:nvPr/>
        </p:nvSpPr>
        <p:spPr>
          <a:xfrm rot="19072474">
            <a:off x="8391864" y="1462650"/>
            <a:ext cx="1848037" cy="532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ECE05BD0-214D-4F92-9559-BE4C15823522}"/>
              </a:ext>
            </a:extLst>
          </p:cNvPr>
          <p:cNvSpPr/>
          <p:nvPr/>
        </p:nvSpPr>
        <p:spPr>
          <a:xfrm>
            <a:off x="9012375" y="2952341"/>
            <a:ext cx="1997001" cy="532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B124A48-43EE-4A81-9D0C-E0B7F9C13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024324">
            <a:off x="8447847" y="4126873"/>
            <a:ext cx="1481456" cy="137781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576F657-0438-46F0-8579-FFEE9B3CF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186021" y="1116695"/>
            <a:ext cx="1481456" cy="137781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0EAA8C9-3B65-41AC-AE79-46D1D07B6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296954">
            <a:off x="1497113" y="2529780"/>
            <a:ext cx="1481456" cy="137781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49DF5F1-BD4D-425C-9D7A-CF9A8CD9C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2426592" y="4225667"/>
            <a:ext cx="1481456" cy="137781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8E5C920-42E3-405A-8A09-3E19D5FCF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45465">
            <a:off x="5416884" y="268688"/>
            <a:ext cx="1233790" cy="114747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9D0B8044-E7D3-492C-9138-A11C94086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5254679" y="4939542"/>
            <a:ext cx="1682642" cy="168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176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27999C-0E56-49CE-9554-E3DBAEEA7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474785"/>
            <a:ext cx="10178322" cy="5404807"/>
          </a:xfrm>
        </p:spPr>
        <p:txBody>
          <a:bodyPr>
            <a:normAutofit/>
          </a:bodyPr>
          <a:lstStyle/>
          <a:p>
            <a:r>
              <a:rPr lang="kk-KZ" sz="4800" dirty="0">
                <a:solidFill>
                  <a:srgbClr val="00B050"/>
                </a:solidFill>
                <a:latin typeface="Bahnschrift SemiBold" panose="020B0502040204020203" pitchFamily="34" charset="0"/>
              </a:rPr>
              <a:t>Р-қала тұрғыны</a:t>
            </a:r>
          </a:p>
          <a:p>
            <a:r>
              <a:rPr lang="kk-KZ" sz="4800" dirty="0">
                <a:solidFill>
                  <a:srgbClr val="0070C0"/>
                </a:solidFill>
                <a:latin typeface="Bahnschrift SemiBold" panose="020B0502040204020203" pitchFamily="34" charset="0"/>
              </a:rPr>
              <a:t>А-мұғалім,әкім,дәрігер,кәсіпкер</a:t>
            </a:r>
          </a:p>
          <a:p>
            <a:r>
              <a:rPr lang="kk-KZ" sz="4800" dirty="0">
                <a:solidFill>
                  <a:srgbClr val="FFC000"/>
                </a:solidFill>
                <a:latin typeface="Bahnschrift SemiBold" panose="020B0502040204020203" pitchFamily="34" charset="0"/>
              </a:rPr>
              <a:t>Ф-хат</a:t>
            </a:r>
          </a:p>
          <a:p>
            <a:r>
              <a:rPr lang="kk-KZ" sz="4800" dirty="0">
                <a:solidFill>
                  <a:srgbClr val="C00000"/>
                </a:solidFill>
                <a:latin typeface="Bahnschrift SemiBold" panose="020B0502040204020203" pitchFamily="34" charset="0"/>
              </a:rPr>
              <a:t>Т-қала</a:t>
            </a:r>
            <a:endParaRPr lang="ru-KZ" sz="48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19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30D51B-827E-4737-9751-DD03A5B2E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Bahnschrift" panose="020B0502040204020203" pitchFamily="34" charset="0"/>
                <a:cs typeface="Times New Roman" panose="02020603050405020304" pitchFamily="18" charset="0"/>
              </a:rPr>
              <a:t>       </a:t>
            </a:r>
            <a:r>
              <a:rPr lang="kk-KZ" dirty="0">
                <a:solidFill>
                  <a:srgbClr val="002060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Рухани жаңғыру     </a:t>
            </a:r>
            <a:endParaRPr lang="ru-KZ" dirty="0">
              <a:solidFill>
                <a:srgbClr val="002060"/>
              </a:solidFill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C1B012-B843-45E3-B6FA-8B8EE909B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4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Еңбек-елдін мұраты</a:t>
            </a:r>
          </a:p>
          <a:p>
            <a:r>
              <a:rPr lang="kk-KZ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Білімнің алмайтын белесі жоқ</a:t>
            </a:r>
          </a:p>
          <a:p>
            <a:r>
              <a:rPr lang="kk-KZ" sz="4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Дәстүр мен ғұрып</a:t>
            </a:r>
          </a:p>
          <a:p>
            <a:r>
              <a:rPr lang="kk-KZ" sz="40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Үнем-қоғам қуаты</a:t>
            </a:r>
          </a:p>
        </p:txBody>
      </p:sp>
    </p:spTree>
    <p:extLst>
      <p:ext uri="{BB962C8B-B14F-4D97-AF65-F5344CB8AC3E}">
        <p14:creationId xmlns:p14="http://schemas.microsoft.com/office/powerpoint/2010/main" val="2091446151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55</TotalTime>
  <Words>94</Words>
  <Application>Microsoft Office PowerPoint</Application>
  <PresentationFormat>Широкоэкранный</PresentationFormat>
  <Paragraphs>27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Bahnschrift</vt:lpstr>
      <vt:lpstr>Bahnschrift SemiBold</vt:lpstr>
      <vt:lpstr>Comic Sans MS</vt:lpstr>
      <vt:lpstr>Corbel</vt:lpstr>
      <vt:lpstr>Gill Sans MT</vt:lpstr>
      <vt:lpstr>Impact</vt:lpstr>
      <vt:lpstr>Эмблема</vt:lpstr>
      <vt:lpstr>Quest</vt:lpstr>
      <vt:lpstr>                  Сөздік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Рухани жаңғыру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</dc:title>
  <dc:creator>Asus</dc:creator>
  <cp:lastModifiedBy>Asus</cp:lastModifiedBy>
  <cp:revision>7</cp:revision>
  <dcterms:created xsi:type="dcterms:W3CDTF">2021-02-14T10:35:18Z</dcterms:created>
  <dcterms:modified xsi:type="dcterms:W3CDTF">2021-02-14T11:30:46Z</dcterms:modified>
</cp:coreProperties>
</file>