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8" r:id="rId3"/>
    <p:sldId id="259" r:id="rId4"/>
    <p:sldId id="257" r:id="rId5"/>
    <p:sldId id="256" r:id="rId6"/>
    <p:sldId id="261" r:id="rId7"/>
    <p:sldId id="260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7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15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1342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46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6558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72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310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271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46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163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249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19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622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9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922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022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03B82-43D8-4F48-9BED-7E7694C7D1BC}" type="datetimeFigureOut">
              <a:rPr lang="ru-RU" smtClean="0"/>
              <a:t>22.12.2018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FF4DDD-812D-4242-9463-2D673D76E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333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59567" y="332058"/>
            <a:ext cx="11017771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 область </a:t>
            </a:r>
            <a:r>
              <a:rPr kumimoji="0" lang="ru-RU" altLang="ru-RU" sz="280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Жамбылский</a:t>
            </a: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КГУ «Каргалинская средняя школа №3»</a:t>
            </a:r>
            <a:endParaRPr kumimoji="0" lang="ru-RU" altLang="ru-RU" sz="280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endParaRPr lang="ru-RU" alt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4872" y="42434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33929" y="6310859"/>
            <a:ext cx="7659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38072" y="1983544"/>
            <a:ext cx="60710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Казахстана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186" y="3807696"/>
            <a:ext cx="3929697" cy="250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52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853" y="278648"/>
            <a:ext cx="1004235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 Прием 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«Облако тегов»</a:t>
            </a:r>
            <a:endParaRPr lang="ru-RU" sz="2400" b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егодня я узнал о…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ыло интересно…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ыло трудно…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выполнял задания…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понял, что…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еперь я могу…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почувствовал, что…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приобрел…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научился…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меня получилось 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смог…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попробую…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643" y="1206406"/>
            <a:ext cx="4577013" cy="457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63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0653" y="288303"/>
            <a:ext cx="954505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398В,  страница 155.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Tx/>
              <a:buChar char="-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5 словосочетаний 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«сущ.+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характеризующих природу Казахстана.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679" y="3886994"/>
            <a:ext cx="2165183" cy="26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6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410" y="254833"/>
            <a:ext cx="1002841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Казахстана</a:t>
            </a:r>
          </a:p>
          <a:p>
            <a:pPr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обучения:</a:t>
            </a:r>
          </a:p>
          <a:p>
            <a:pPr>
              <a:spcAft>
                <a:spcPts val="0"/>
              </a:spcAft>
            </a:pPr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5.Ч7.извлекать информацию для выполнения конкретной задачи</a:t>
            </a:r>
            <a:endParaRPr lang="ru-RU" sz="4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5.СГ6.оценивать звучащую речь с позиции «нравится /не нравится», «правильно/ неправильно», аргументируя свою позицию</a:t>
            </a:r>
          </a:p>
          <a:p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5.СРН 4.1.1 правильно писать гласные и согласные в корне слова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991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9351" y="599607"/>
            <a:ext cx="100284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оценивать звучащую речь,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аргументируя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позицию;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-извлекать информацию для выполнения конкретной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задачи;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правильно писать гласные в корне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01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8" y="519347"/>
            <a:ext cx="3904548" cy="52060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197" y="519347"/>
            <a:ext cx="6854169" cy="513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55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20" y="284812"/>
            <a:ext cx="10468131" cy="628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54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0442" y="466363"/>
            <a:ext cx="1052362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7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«Одна природа делает великое даром»          </a:t>
            </a:r>
          </a:p>
          <a:p>
            <a:pPr>
              <a:spcAft>
                <a:spcPts val="0"/>
              </a:spcAft>
            </a:pPr>
            <a:r>
              <a:rPr lang="ru-RU" sz="7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7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7200" b="1" i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А.И.Герцен</a:t>
            </a:r>
            <a:r>
              <a:rPr lang="ru-RU" sz="7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7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187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137" y="582942"/>
            <a:ext cx="106359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цели: 5.СГ6.оценивать звучащую речь с позиции «нравится /не нравится», «правильно/ неправильно», аргументируя свою позицию-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Упр. 398А стр. 155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в паре .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976314"/>
              </p:ext>
            </p:extLst>
          </p:nvPr>
        </p:nvGraphicFramePr>
        <p:xfrm>
          <a:off x="652379" y="2438399"/>
          <a:ext cx="10705432" cy="3596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52716"/>
                <a:gridCol w="5352716"/>
              </a:tblGrid>
              <a:tr h="192148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Критерий оценивания 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Дескриптор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Задает вопрос по видеосюжету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Обучающийся:</a:t>
                      </a:r>
                    </a:p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просматривает видеосюжет</a:t>
                      </a:r>
                    </a:p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задает вопрос</a:t>
                      </a:r>
                    </a:p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выслушивает собеседника</a:t>
                      </a:r>
                    </a:p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отвечает полно, аргументированно</a:t>
                      </a:r>
                    </a:p>
                    <a:p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делает вывод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539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1" y="981307"/>
            <a:ext cx="108284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цели: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5.Ч7.извлекать информацию для выполнения конкретной задачи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в группах.</a:t>
            </a:r>
            <a:endParaRPr lang="ru-RU" sz="2800" b="1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группа: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396Б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группа: 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упр. 397А Стихотворение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С.Сейфуллина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«Летом в степи»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группа: 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упр. 397А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тихотворение «О степь, любимая моя»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С.Мауленова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1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307978"/>
              </p:ext>
            </p:extLst>
          </p:nvPr>
        </p:nvGraphicFramePr>
        <p:xfrm>
          <a:off x="657723" y="1451810"/>
          <a:ext cx="10651960" cy="4109404"/>
        </p:xfrm>
        <a:graphic>
          <a:graphicData uri="http://schemas.openxmlformats.org/drawingml/2006/table">
            <a:tbl>
              <a:tblPr firstRow="1" firstCol="1" bandRow="1"/>
              <a:tblGrid>
                <a:gridCol w="5325980"/>
                <a:gridCol w="5325980"/>
              </a:tblGrid>
              <a:tr h="55139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оценивания 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26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Дескрипторы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26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Обучающиеся 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26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1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Извлекает информацию из текста </a:t>
                      </a:r>
                      <a:r>
                        <a:rPr lang="ru-RU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Times New Roman" panose="02020603050405020304" pitchFamily="18" charset="0"/>
                        </a:rPr>
                        <a:t>для выполнения конкретной задачи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26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читают текст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отвечают на вопросы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выражают собственное </a:t>
                      </a:r>
                      <a:r>
                        <a:rPr lang="ru-RU" sz="3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мнение,аргументируя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свою позицию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26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5871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313</Words>
  <Application>Microsoft Office PowerPoint</Application>
  <PresentationFormat>Широкоэкранный</PresentationFormat>
  <Paragraphs>60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 Unicode MS</vt:lpstr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ДОДГОИГРАЮЩИЙ</dc:creator>
  <cp:lastModifiedBy>ДОДГОИГРАЮЩИЙ</cp:lastModifiedBy>
  <cp:revision>14</cp:revision>
  <dcterms:created xsi:type="dcterms:W3CDTF">2018-02-07T17:10:23Z</dcterms:created>
  <dcterms:modified xsi:type="dcterms:W3CDTF">2018-12-22T13:44:29Z</dcterms:modified>
</cp:coreProperties>
</file>