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6" r:id="rId20"/>
    <p:sldId id="273" r:id="rId21"/>
    <p:sldId id="275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2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442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156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208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09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31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3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40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4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538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3604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540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D9D49-56DA-4C4F-AEC6-ADA988B74BB9}" type="datetimeFigureOut">
              <a:rPr lang="ru-RU" smtClean="0"/>
              <a:t>20.09.2016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903BE-F985-4760-9AFC-DE036ED1EF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54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2016223"/>
          </a:xfrm>
          <a:solidFill>
            <a:srgbClr val="FF0000"/>
          </a:solidFill>
        </p:spPr>
        <p:txBody>
          <a:bodyPr/>
          <a:lstStyle/>
          <a:p>
            <a:r>
              <a:rPr lang="ru-RU" dirty="0" smtClean="0"/>
              <a:t>26 </a:t>
            </a:r>
            <a:r>
              <a:rPr lang="kk-KZ" dirty="0" smtClean="0"/>
              <a:t>сәуір- Чернобыль апатының </a:t>
            </a:r>
            <a:br>
              <a:rPr lang="kk-KZ" dirty="0" smtClean="0"/>
            </a:br>
            <a:r>
              <a:rPr lang="kk-KZ" dirty="0" smtClean="0"/>
              <a:t>құрбандарын еске алу күні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2708920"/>
            <a:ext cx="6400800" cy="3888432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kk-KZ" sz="4800" b="1" dirty="0" smtClean="0">
                <a:latin typeface="Times New Roman" pitchFamily="18" charset="0"/>
                <a:cs typeface="Times New Roman" pitchFamily="18" charset="0"/>
              </a:rPr>
              <a:t>1986 жылы 26 сәуірде Кеңес Одағында Чернобыль атом станциясында жарылыс болды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533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Құтқарушылар тобы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28092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338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Совет </a:t>
            </a:r>
            <a:r>
              <a:rPr lang="ru-RU" sz="2200" dirty="0" err="1"/>
              <a:t>О</a:t>
            </a:r>
            <a:r>
              <a:rPr lang="ru-RU" sz="2200" dirty="0" err="1" smtClean="0"/>
              <a:t>дағы</a:t>
            </a:r>
            <a:r>
              <a:rPr lang="ru-RU" sz="2200" dirty="0" smtClean="0"/>
              <a:t> </a:t>
            </a:r>
            <a:r>
              <a:rPr lang="ru-RU" sz="2200" dirty="0" err="1" smtClean="0"/>
              <a:t>коммунистік</a:t>
            </a:r>
            <a:r>
              <a:rPr lang="ru-RU" sz="2200" dirty="0" smtClean="0"/>
              <a:t> </a:t>
            </a:r>
            <a:r>
              <a:rPr lang="ru-RU" sz="2200" dirty="0" err="1" smtClean="0"/>
              <a:t>партиясы</a:t>
            </a:r>
            <a:r>
              <a:rPr lang="ru-RU" sz="2200" dirty="0" smtClean="0"/>
              <a:t> </a:t>
            </a:r>
            <a:r>
              <a:rPr lang="ru-RU" sz="2200" dirty="0" err="1" smtClean="0"/>
              <a:t>орталық</a:t>
            </a:r>
            <a:r>
              <a:rPr lang="ru-RU" sz="2200" dirty="0" smtClean="0"/>
              <a:t> </a:t>
            </a:r>
            <a:r>
              <a:rPr lang="ru-RU" sz="2200" dirty="0" err="1" smtClean="0"/>
              <a:t>комитетінің</a:t>
            </a:r>
            <a:r>
              <a:rPr lang="ru-RU" sz="2200" dirty="0" smtClean="0"/>
              <a:t> бас </a:t>
            </a:r>
            <a:r>
              <a:rPr lang="ru-RU" sz="2200" dirty="0" err="1" smtClean="0"/>
              <a:t>хатшысы</a:t>
            </a:r>
            <a:r>
              <a:rPr lang="ru-RU" sz="2200" dirty="0" smtClean="0"/>
              <a:t> Михаил Горбачев (</a:t>
            </a:r>
            <a:r>
              <a:rPr lang="ru-RU" sz="2200" dirty="0" err="1" smtClean="0"/>
              <a:t>ортада</a:t>
            </a:r>
            <a:r>
              <a:rPr lang="ru-RU" sz="2200" dirty="0" smtClean="0"/>
              <a:t>) Чернобыль атом </a:t>
            </a:r>
            <a:r>
              <a:rPr lang="ru-RU" sz="2200" dirty="0" err="1" smtClean="0"/>
              <a:t>станциясында</a:t>
            </a:r>
            <a:r>
              <a:rPr lang="ru-RU" sz="2200" dirty="0" smtClean="0"/>
              <a:t>. 23 </a:t>
            </a:r>
            <a:r>
              <a:rPr lang="ru-RU" sz="2200" dirty="0" err="1" smtClean="0"/>
              <a:t>ақпан</a:t>
            </a:r>
            <a:r>
              <a:rPr lang="ru-RU" sz="2200" dirty="0" smtClean="0"/>
              <a:t> 1989 </a:t>
            </a:r>
            <a:r>
              <a:rPr lang="ru-RU" sz="2200" dirty="0" err="1" smtClean="0"/>
              <a:t>жыл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6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007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Жас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баланың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газтұтқысы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аяқ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киімі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Чернобыль атом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электр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станциясы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маңындағы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иен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қалған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Припят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қаласы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8568952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85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Чернобыль АЭС </a:t>
            </a:r>
            <a:r>
              <a:rPr lang="ru-RU" dirty="0" err="1" smtClean="0"/>
              <a:t>аумағын</a:t>
            </a:r>
            <a:r>
              <a:rPr lang="ru-RU" dirty="0" smtClean="0"/>
              <a:t> </a:t>
            </a:r>
            <a:r>
              <a:rPr lang="ru-RU" dirty="0" err="1" smtClean="0"/>
              <a:t>залалсыздандыру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496944" cy="511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6067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Апат</a:t>
            </a:r>
            <a:r>
              <a:rPr lang="ru-RU" dirty="0" smtClean="0"/>
              <a:t> </a:t>
            </a:r>
            <a:r>
              <a:rPr lang="ru-RU" dirty="0" err="1" smtClean="0"/>
              <a:t>аймағындағы</a:t>
            </a:r>
            <a:r>
              <a:rPr lang="ru-RU" dirty="0" smtClean="0"/>
              <a:t> </a:t>
            </a:r>
            <a:r>
              <a:rPr lang="ru-RU" dirty="0" err="1" smtClean="0"/>
              <a:t>ғимараттардың</a:t>
            </a:r>
            <a:r>
              <a:rPr lang="ru-RU" dirty="0" smtClean="0"/>
              <a:t> </a:t>
            </a:r>
            <a:r>
              <a:rPr lang="ru-RU" dirty="0" err="1" smtClean="0"/>
              <a:t>бірінде</a:t>
            </a:r>
            <a:r>
              <a:rPr lang="ru-RU" dirty="0" smtClean="0"/>
              <a:t> </a:t>
            </a:r>
            <a:r>
              <a:rPr lang="ru-RU" dirty="0" err="1" smtClean="0"/>
              <a:t>қалған</a:t>
            </a:r>
            <a:r>
              <a:rPr lang="ru-RU" dirty="0" smtClean="0"/>
              <a:t> </a:t>
            </a:r>
            <a:r>
              <a:rPr lang="ru-RU" dirty="0" err="1" smtClean="0"/>
              <a:t>кітаптар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835292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993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dirty="0" smtClean="0"/>
              <a:t>Дозиметр 1986 </a:t>
            </a:r>
            <a:r>
              <a:rPr lang="ru-RU" sz="2200" dirty="0" err="1" smtClean="0"/>
              <a:t>жылы</a:t>
            </a:r>
            <a:r>
              <a:rPr lang="ru-RU" sz="2200" dirty="0" smtClean="0"/>
              <a:t> </a:t>
            </a:r>
            <a:r>
              <a:rPr lang="ru-RU" sz="2200" dirty="0" err="1" smtClean="0"/>
              <a:t>сәуірдің</a:t>
            </a:r>
            <a:r>
              <a:rPr lang="ru-RU" sz="2200" dirty="0" smtClean="0"/>
              <a:t> 26-ы </a:t>
            </a:r>
            <a:r>
              <a:rPr lang="ru-RU" sz="2200" dirty="0" err="1" smtClean="0"/>
              <a:t>күні</a:t>
            </a:r>
            <a:r>
              <a:rPr lang="ru-RU" sz="2200" dirty="0" smtClean="0"/>
              <a:t> </a:t>
            </a:r>
            <a:r>
              <a:rPr lang="ru-RU" sz="2200" dirty="0" err="1" smtClean="0"/>
              <a:t>апат</a:t>
            </a:r>
            <a:r>
              <a:rPr lang="ru-RU" sz="2200" dirty="0" smtClean="0"/>
              <a:t> </a:t>
            </a:r>
            <a:r>
              <a:rPr lang="ru-RU" sz="2200" dirty="0" err="1" smtClean="0"/>
              <a:t>шыққан</a:t>
            </a:r>
            <a:r>
              <a:rPr lang="ru-RU" sz="2200" dirty="0" smtClean="0"/>
              <a:t> Чернобыль АЭС-</a:t>
            </a:r>
            <a:r>
              <a:rPr lang="ru-RU" sz="2200" dirty="0" err="1" smtClean="0"/>
              <a:t>нің</a:t>
            </a:r>
            <a:r>
              <a:rPr lang="ru-RU" sz="2200" dirty="0" smtClean="0"/>
              <a:t> №4 </a:t>
            </a:r>
            <a:r>
              <a:rPr lang="ru-RU" sz="2200" dirty="0" err="1" smtClean="0"/>
              <a:t>блогы</a:t>
            </a:r>
            <a:r>
              <a:rPr lang="ru-RU" sz="2200" dirty="0" smtClean="0"/>
              <a:t> </a:t>
            </a:r>
            <a:r>
              <a:rPr lang="ru-RU" sz="2200" dirty="0" err="1" smtClean="0"/>
              <a:t>маңындағы</a:t>
            </a:r>
            <a:r>
              <a:rPr lang="ru-RU" sz="2200" dirty="0" smtClean="0"/>
              <a:t> радиация </a:t>
            </a:r>
            <a:r>
              <a:rPr lang="ru-RU" sz="2200" dirty="0" err="1" smtClean="0"/>
              <a:t>мөлшерін</a:t>
            </a:r>
            <a:r>
              <a:rPr lang="ru-RU" sz="2200" dirty="0" smtClean="0"/>
              <a:t> </a:t>
            </a:r>
            <a:r>
              <a:rPr lang="ru-RU" sz="2200" dirty="0" err="1" smtClean="0"/>
              <a:t>көрсетіп</a:t>
            </a:r>
            <a:r>
              <a:rPr lang="ru-RU" sz="2200" dirty="0" smtClean="0"/>
              <a:t> </a:t>
            </a:r>
            <a:r>
              <a:rPr lang="ru-RU" sz="2200" dirty="0" err="1" smtClean="0"/>
              <a:t>тұр</a:t>
            </a:r>
            <a:r>
              <a:rPr lang="ru-RU" sz="2200" dirty="0" smtClean="0"/>
              <a:t>.</a:t>
            </a:r>
            <a:endParaRPr lang="ru-RU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89100"/>
            <a:ext cx="8568952" cy="476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153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Чернобыль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апатының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салдарын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жоюға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Қазақстаннан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қатысқандардың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тобы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Семей, 26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сәуір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2012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41450"/>
            <a:ext cx="8208912" cy="515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603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0453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6904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211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9694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842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Слайд-презентация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kk-KZ" dirty="0" smtClean="0"/>
              <a:t>Дайындаған: Ақтөбе облысы</a:t>
            </a:r>
          </a:p>
          <a:p>
            <a:pPr marL="0" indent="0">
              <a:buNone/>
            </a:pPr>
            <a:r>
              <a:rPr lang="kk-KZ" dirty="0"/>
              <a:t> </a:t>
            </a:r>
            <a:r>
              <a:rPr lang="kk-KZ" dirty="0" smtClean="0"/>
              <a:t>                        Байғанин ауданы</a:t>
            </a:r>
          </a:p>
          <a:p>
            <a:pPr marL="0" indent="0">
              <a:buNone/>
            </a:pPr>
            <a:r>
              <a:rPr lang="kk-KZ" dirty="0"/>
              <a:t> </a:t>
            </a:r>
            <a:r>
              <a:rPr lang="kk-KZ" dirty="0" smtClean="0"/>
              <a:t>                        Қарауылкелді орта мектебінің </a:t>
            </a:r>
          </a:p>
          <a:p>
            <a:pPr marL="0" indent="0">
              <a:buNone/>
            </a:pPr>
            <a:r>
              <a:rPr lang="kk-KZ" dirty="0"/>
              <a:t> </a:t>
            </a:r>
            <a:r>
              <a:rPr lang="kk-KZ" dirty="0" smtClean="0"/>
              <a:t>                   мұғалімі Исламғалиева Бақытты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3336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35292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636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29388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smtClean="0"/>
              <a:t>30 </a:t>
            </a:r>
            <a:r>
              <a:rPr lang="ru-RU" sz="2200" dirty="0" err="1" smtClean="0"/>
              <a:t>жыл</a:t>
            </a:r>
            <a:r>
              <a:rPr lang="ru-RU" sz="2200" dirty="0" smtClean="0"/>
              <a:t> </a:t>
            </a:r>
            <a:r>
              <a:rPr lang="ru-RU" sz="2200" dirty="0" err="1" smtClean="0"/>
              <a:t>бұрынғы</a:t>
            </a:r>
            <a:r>
              <a:rPr lang="ru-RU" sz="2200" dirty="0" smtClean="0"/>
              <a:t> </a:t>
            </a:r>
            <a:r>
              <a:rPr lang="ru-RU" sz="2200" dirty="0" err="1" smtClean="0"/>
              <a:t>апат</a:t>
            </a:r>
            <a:r>
              <a:rPr lang="ru-RU" sz="2200" dirty="0" smtClean="0"/>
              <a:t> </a:t>
            </a:r>
            <a:r>
              <a:rPr lang="ru-RU" sz="2200" dirty="0" err="1" smtClean="0"/>
              <a:t>салдарынан</a:t>
            </a:r>
            <a:r>
              <a:rPr lang="ru-RU" sz="2200" dirty="0" smtClean="0"/>
              <a:t> иен </a:t>
            </a:r>
            <a:r>
              <a:rPr lang="ru-RU" sz="2200" dirty="0" err="1" smtClean="0"/>
              <a:t>қалған</a:t>
            </a:r>
            <a:r>
              <a:rPr lang="ru-RU" sz="2200" dirty="0" smtClean="0"/>
              <a:t> </a:t>
            </a:r>
            <a:r>
              <a:rPr lang="ru-RU" sz="2200" dirty="0" err="1" smtClean="0"/>
              <a:t>Припят</a:t>
            </a:r>
            <a:r>
              <a:rPr lang="ru-RU" sz="2200" dirty="0" smtClean="0"/>
              <a:t> </a:t>
            </a:r>
            <a:r>
              <a:rPr lang="ru-RU" sz="2200" dirty="0" err="1" smtClean="0"/>
              <a:t>қалашығының</a:t>
            </a:r>
            <a:r>
              <a:rPr lang="ru-RU" sz="2200" dirty="0" smtClean="0"/>
              <a:t> </a:t>
            </a:r>
            <a:r>
              <a:rPr lang="ru-RU" sz="2200" dirty="0" err="1" smtClean="0"/>
              <a:t>қазіргі</a:t>
            </a:r>
            <a:r>
              <a:rPr lang="ru-RU" sz="2200" dirty="0" smtClean="0"/>
              <a:t> </a:t>
            </a:r>
            <a:r>
              <a:rPr lang="ru-RU" sz="2200" dirty="0" err="1" smtClean="0"/>
              <a:t>көрінісі</a:t>
            </a:r>
            <a:r>
              <a:rPr lang="ru-RU" sz="2200" dirty="0" smtClean="0"/>
              <a:t>. Чернобыль </a:t>
            </a:r>
            <a:r>
              <a:rPr lang="ru-RU" sz="2200" dirty="0" err="1" smtClean="0"/>
              <a:t>аймағы</a:t>
            </a:r>
            <a:r>
              <a:rPr lang="ru-RU" sz="2200" dirty="0" smtClean="0"/>
              <a:t>, </a:t>
            </a:r>
            <a:r>
              <a:rPr lang="ru-RU" sz="2000" dirty="0" smtClean="0"/>
              <a:t>Украина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98600"/>
            <a:ext cx="8496944" cy="495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429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Чернобыль атом станциясы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8496944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5210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ЧЕРНОБЫЛЬ АПАТЫ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ЧЕРНОБЫЛЬ АПАТЫ, </a:t>
            </a:r>
            <a:r>
              <a:rPr lang="ru-RU" dirty="0" err="1" smtClean="0"/>
              <a:t>Украинадағы</a:t>
            </a:r>
            <a:r>
              <a:rPr lang="ru-RU" dirty="0" smtClean="0"/>
              <a:t> Чернобыль атом </a:t>
            </a:r>
            <a:r>
              <a:rPr lang="ru-RU" dirty="0" err="1" smtClean="0"/>
              <a:t>электр</a:t>
            </a:r>
            <a:r>
              <a:rPr lang="ru-RU" dirty="0" smtClean="0"/>
              <a:t> </a:t>
            </a:r>
            <a:r>
              <a:rPr lang="ru-RU" dirty="0" err="1" smtClean="0"/>
              <a:t>станциясында</a:t>
            </a:r>
            <a:r>
              <a:rPr lang="ru-RU" dirty="0" smtClean="0"/>
              <a:t>, 1986 ж. </a:t>
            </a:r>
            <a:r>
              <a:rPr lang="ru-RU" dirty="0" err="1" smtClean="0"/>
              <a:t>сәуір</a:t>
            </a:r>
            <a:r>
              <a:rPr lang="ru-RU" dirty="0" smtClean="0"/>
              <a:t> </a:t>
            </a:r>
            <a:r>
              <a:rPr lang="ru-RU" dirty="0" err="1" smtClean="0"/>
              <a:t>айында</a:t>
            </a:r>
            <a:r>
              <a:rPr lang="ru-RU" dirty="0" smtClean="0"/>
              <a:t> АЭС-</a:t>
            </a:r>
            <a:r>
              <a:rPr lang="ru-RU" dirty="0" err="1" smtClean="0"/>
              <a:t>тің</a:t>
            </a:r>
            <a:r>
              <a:rPr lang="ru-RU" dirty="0" smtClean="0"/>
              <a:t> 4-энергоблогында </a:t>
            </a:r>
            <a:r>
              <a:rPr lang="ru-RU" dirty="0" err="1" smtClean="0"/>
              <a:t>апат</a:t>
            </a:r>
            <a:r>
              <a:rPr lang="ru-RU" dirty="0" smtClean="0"/>
              <a:t> </a:t>
            </a:r>
            <a:r>
              <a:rPr lang="ru-RU" dirty="0" err="1" smtClean="0"/>
              <a:t>болды</a:t>
            </a:r>
            <a:r>
              <a:rPr lang="ru-RU" dirty="0" smtClean="0"/>
              <a:t>. Ч. а-</a:t>
            </a:r>
            <a:r>
              <a:rPr lang="ru-RU" dirty="0" err="1" smtClean="0"/>
              <a:t>ның</a:t>
            </a:r>
            <a:r>
              <a:rPr lang="ru-RU" dirty="0" smtClean="0"/>
              <a:t> </a:t>
            </a:r>
            <a:r>
              <a:rPr lang="ru-RU" dirty="0" err="1" smtClean="0"/>
              <a:t>нәтижесінде</a:t>
            </a:r>
            <a:r>
              <a:rPr lang="ru-RU" dirty="0" smtClean="0"/>
              <a:t> </a:t>
            </a:r>
            <a:r>
              <a:rPr lang="ru-RU" dirty="0" err="1" smtClean="0"/>
              <a:t>Украинаның</a:t>
            </a:r>
            <a:r>
              <a:rPr lang="ru-RU" dirty="0" smtClean="0"/>
              <a:t> </a:t>
            </a:r>
            <a:r>
              <a:rPr lang="ru-RU" dirty="0" err="1" smtClean="0"/>
              <a:t>елеулі</a:t>
            </a:r>
            <a:r>
              <a:rPr lang="ru-RU" dirty="0" smtClean="0"/>
              <a:t> </a:t>
            </a:r>
            <a:r>
              <a:rPr lang="ru-RU" dirty="0" err="1" smtClean="0"/>
              <a:t>аумағы</a:t>
            </a:r>
            <a:r>
              <a:rPr lang="ru-RU" dirty="0" smtClean="0"/>
              <a:t> мен </a:t>
            </a:r>
            <a:r>
              <a:rPr lang="ru-RU" dirty="0" err="1" smtClean="0"/>
              <a:t>Ресейдің</a:t>
            </a:r>
            <a:r>
              <a:rPr lang="ru-RU" dirty="0" smtClean="0"/>
              <a:t> Брянск </a:t>
            </a:r>
            <a:r>
              <a:rPr lang="ru-RU" dirty="0" err="1" smtClean="0"/>
              <a:t>және</a:t>
            </a:r>
            <a:r>
              <a:rPr lang="ru-RU" dirty="0" smtClean="0"/>
              <a:t> Калуга </a:t>
            </a:r>
            <a:r>
              <a:rPr lang="ru-RU" dirty="0" err="1" smtClean="0"/>
              <a:t>облыстарының</a:t>
            </a:r>
            <a:r>
              <a:rPr lang="ru-RU" dirty="0" smtClean="0"/>
              <a:t> </a:t>
            </a:r>
            <a:r>
              <a:rPr lang="ru-RU" dirty="0" err="1" smtClean="0"/>
              <a:t>аумағы</a:t>
            </a:r>
            <a:r>
              <a:rPr lang="ru-RU" dirty="0" smtClean="0"/>
              <a:t> </a:t>
            </a:r>
            <a:r>
              <a:rPr lang="ru-RU" dirty="0" err="1" smtClean="0"/>
              <a:t>радиоактивтік</a:t>
            </a:r>
            <a:r>
              <a:rPr lang="ru-RU" dirty="0" smtClean="0"/>
              <a:t> </a:t>
            </a:r>
            <a:r>
              <a:rPr lang="ru-RU" dirty="0" err="1" smtClean="0"/>
              <a:t>ластануға</a:t>
            </a:r>
            <a:r>
              <a:rPr lang="ru-RU" dirty="0" smtClean="0"/>
              <a:t> </a:t>
            </a:r>
            <a:r>
              <a:rPr lang="ru-RU" dirty="0" err="1" smtClean="0"/>
              <a:t>ұшырап</a:t>
            </a:r>
            <a:r>
              <a:rPr lang="ru-RU" dirty="0" smtClean="0"/>
              <a:t>, </a:t>
            </a:r>
            <a:r>
              <a:rPr lang="ru-RU" dirty="0" err="1" smtClean="0"/>
              <a:t>адамдар</a:t>
            </a:r>
            <a:r>
              <a:rPr lang="ru-RU" dirty="0" smtClean="0"/>
              <a:t> </a:t>
            </a:r>
            <a:r>
              <a:rPr lang="ru-RU" dirty="0" err="1" smtClean="0"/>
              <a:t>өміріне</a:t>
            </a:r>
            <a:r>
              <a:rPr lang="ru-RU" dirty="0" smtClean="0"/>
              <a:t> </a:t>
            </a:r>
            <a:r>
              <a:rPr lang="ru-RU" dirty="0" err="1" smtClean="0"/>
              <a:t>қауіп</a:t>
            </a:r>
            <a:r>
              <a:rPr lang="ru-RU" dirty="0" smtClean="0"/>
              <a:t> </a:t>
            </a:r>
            <a:r>
              <a:rPr lang="ru-RU" dirty="0" err="1" smtClean="0"/>
              <a:t>төнді</a:t>
            </a:r>
            <a:r>
              <a:rPr lang="ru-RU" dirty="0" smtClean="0"/>
              <a:t>. АЭС-</a:t>
            </a:r>
            <a:r>
              <a:rPr lang="ru-RU" dirty="0" err="1" smtClean="0"/>
              <a:t>тен</a:t>
            </a:r>
            <a:r>
              <a:rPr lang="ru-RU" dirty="0" smtClean="0"/>
              <a:t> радиусы 30 км. </a:t>
            </a:r>
            <a:r>
              <a:rPr lang="ru-RU" dirty="0" err="1" smtClean="0"/>
              <a:t>жерде</a:t>
            </a:r>
            <a:r>
              <a:rPr lang="ru-RU" dirty="0" smtClean="0"/>
              <a:t> </a:t>
            </a:r>
            <a:r>
              <a:rPr lang="ru-RU" dirty="0" err="1" smtClean="0"/>
              <a:t>тұратын</a:t>
            </a:r>
            <a:r>
              <a:rPr lang="ru-RU" dirty="0" smtClean="0"/>
              <a:t> </a:t>
            </a:r>
            <a:r>
              <a:rPr lang="ru-RU" dirty="0" err="1" smtClean="0"/>
              <a:t>халық</a:t>
            </a:r>
            <a:r>
              <a:rPr lang="ru-RU" dirty="0" smtClean="0"/>
              <a:t> </a:t>
            </a:r>
            <a:r>
              <a:rPr lang="ru-RU" dirty="0" err="1" smtClean="0"/>
              <a:t>басқа</a:t>
            </a:r>
            <a:r>
              <a:rPr lang="ru-RU" dirty="0" smtClean="0"/>
              <a:t> </a:t>
            </a:r>
            <a:r>
              <a:rPr lang="ru-RU" dirty="0" err="1" smtClean="0"/>
              <a:t>жерлерге</a:t>
            </a:r>
            <a:r>
              <a:rPr lang="ru-RU" dirty="0" smtClean="0"/>
              <a:t> </a:t>
            </a:r>
            <a:r>
              <a:rPr lang="ru-RU" dirty="0" err="1" smtClean="0"/>
              <a:t>көшірілді</a:t>
            </a:r>
            <a:r>
              <a:rPr lang="ru-RU" dirty="0" smtClean="0"/>
              <a:t>. 1986 </a:t>
            </a:r>
            <a:r>
              <a:rPr lang="ru-RU" dirty="0" err="1" smtClean="0"/>
              <a:t>жылдың</a:t>
            </a:r>
            <a:r>
              <a:rPr lang="ru-RU" dirty="0" smtClean="0"/>
              <a:t> </a:t>
            </a:r>
            <a:r>
              <a:rPr lang="ru-RU" dirty="0" err="1" smtClean="0"/>
              <a:t>қараша</a:t>
            </a:r>
            <a:r>
              <a:rPr lang="ru-RU" dirty="0" smtClean="0"/>
              <a:t> </a:t>
            </a:r>
            <a:r>
              <a:rPr lang="ru-RU" dirty="0" err="1" smtClean="0"/>
              <a:t>айына</a:t>
            </a:r>
            <a:r>
              <a:rPr lang="ru-RU" dirty="0" smtClean="0"/>
              <a:t> </a:t>
            </a:r>
            <a:r>
              <a:rPr lang="ru-RU" dirty="0" err="1" smtClean="0"/>
              <a:t>дейін</a:t>
            </a:r>
            <a:r>
              <a:rPr lang="ru-RU" dirty="0" smtClean="0"/>
              <a:t> </a:t>
            </a:r>
            <a:r>
              <a:rPr lang="ru-RU" dirty="0" err="1" smtClean="0"/>
              <a:t>апатқа</a:t>
            </a:r>
            <a:r>
              <a:rPr lang="ru-RU" dirty="0" smtClean="0"/>
              <a:t> </a:t>
            </a:r>
            <a:r>
              <a:rPr lang="ru-RU" dirty="0" err="1" smtClean="0"/>
              <a:t>ұшыраған</a:t>
            </a:r>
            <a:r>
              <a:rPr lang="ru-RU" dirty="0" smtClean="0"/>
              <a:t> блок </a:t>
            </a:r>
            <a:r>
              <a:rPr lang="ru-RU" dirty="0" err="1" smtClean="0"/>
              <a:t>залалсыздандырылып</a:t>
            </a:r>
            <a:r>
              <a:rPr lang="ru-RU" dirty="0" smtClean="0"/>
              <a:t>, </a:t>
            </a:r>
            <a:r>
              <a:rPr lang="ru-RU" dirty="0" err="1" smtClean="0"/>
              <a:t>оғашталды</a:t>
            </a:r>
            <a:r>
              <a:rPr lang="ru-RU" dirty="0" smtClean="0"/>
              <a:t>. </a:t>
            </a:r>
            <a:r>
              <a:rPr lang="ru-RU" dirty="0" err="1" smtClean="0"/>
              <a:t>Апатты</a:t>
            </a:r>
            <a:r>
              <a:rPr lang="ru-RU" dirty="0" smtClean="0"/>
              <a:t> </a:t>
            </a:r>
            <a:r>
              <a:rPr lang="ru-RU" dirty="0" err="1" smtClean="0"/>
              <a:t>залалсыздандыруға</a:t>
            </a:r>
            <a:r>
              <a:rPr lang="ru-RU" dirty="0" smtClean="0"/>
              <a:t> </a:t>
            </a:r>
            <a:r>
              <a:rPr lang="ru-RU" dirty="0" err="1" smtClean="0"/>
              <a:t>Қазақстан</a:t>
            </a:r>
            <a:r>
              <a:rPr lang="ru-RU" dirty="0" smtClean="0"/>
              <a:t> </a:t>
            </a:r>
            <a:r>
              <a:rPr lang="ru-RU" dirty="0" err="1" smtClean="0"/>
              <a:t>азаматтары</a:t>
            </a:r>
            <a:r>
              <a:rPr lang="ru-RU" dirty="0" smtClean="0"/>
              <a:t> да </a:t>
            </a:r>
            <a:r>
              <a:rPr lang="ru-RU" dirty="0" err="1" smtClean="0"/>
              <a:t>тартылды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Радиоактивті</a:t>
            </a:r>
            <a:r>
              <a:rPr lang="ru-RU" dirty="0" smtClean="0"/>
              <a:t> </a:t>
            </a:r>
            <a:r>
              <a:rPr lang="ru-RU" dirty="0" err="1" smtClean="0"/>
              <a:t>түтін</a:t>
            </a:r>
            <a:r>
              <a:rPr lang="ru-RU" dirty="0" smtClean="0"/>
              <a:t> </a:t>
            </a:r>
            <a:r>
              <a:rPr lang="ru-RU" dirty="0" err="1" smtClean="0"/>
              <a:t>аймақтан</a:t>
            </a:r>
            <a:r>
              <a:rPr lang="ru-RU" dirty="0" smtClean="0"/>
              <a:t> </a:t>
            </a:r>
            <a:r>
              <a:rPr lang="ru-RU" dirty="0" err="1" smtClean="0"/>
              <a:t>асып</a:t>
            </a:r>
            <a:r>
              <a:rPr lang="ru-RU" dirty="0" smtClean="0"/>
              <a:t>, 10-нан аса </a:t>
            </a:r>
            <a:r>
              <a:rPr lang="ru-RU" dirty="0" err="1" smtClean="0"/>
              <a:t>мемлекеттің</a:t>
            </a:r>
            <a:r>
              <a:rPr lang="ru-RU" dirty="0" smtClean="0"/>
              <a:t> 145 </a:t>
            </a:r>
            <a:r>
              <a:rPr lang="ru-RU" dirty="0" err="1" smtClean="0"/>
              <a:t>мың</a:t>
            </a:r>
            <a:r>
              <a:rPr lang="ru-RU" dirty="0" smtClean="0"/>
              <a:t> </a:t>
            </a:r>
            <a:r>
              <a:rPr lang="ru-RU" dirty="0" err="1" smtClean="0"/>
              <a:t>шаршы</a:t>
            </a:r>
            <a:r>
              <a:rPr lang="ru-RU" dirty="0" smtClean="0"/>
              <a:t> </a:t>
            </a:r>
            <a:r>
              <a:rPr lang="ru-RU" dirty="0" err="1" smtClean="0"/>
              <a:t>шақырым</a:t>
            </a:r>
            <a:r>
              <a:rPr lang="ru-RU" dirty="0" smtClean="0"/>
              <a:t> </a:t>
            </a:r>
            <a:r>
              <a:rPr lang="ru-RU" dirty="0" err="1" smtClean="0"/>
              <a:t>жерін</a:t>
            </a:r>
            <a:r>
              <a:rPr lang="ru-RU" dirty="0" smtClean="0"/>
              <a:t> </a:t>
            </a:r>
            <a:r>
              <a:rPr lang="ru-RU" dirty="0" err="1" smtClean="0"/>
              <a:t>ластады</a:t>
            </a:r>
            <a:r>
              <a:rPr lang="ru-RU" dirty="0" smtClean="0"/>
              <a:t>, кем </a:t>
            </a:r>
            <a:r>
              <a:rPr lang="ru-RU" dirty="0" err="1" smtClean="0"/>
              <a:t>дегенде</a:t>
            </a:r>
            <a:r>
              <a:rPr lang="ru-RU" dirty="0" smtClean="0"/>
              <a:t> 5 миллион </a:t>
            </a:r>
            <a:r>
              <a:rPr lang="ru-RU" dirty="0" err="1" smtClean="0"/>
              <a:t>халық</a:t>
            </a:r>
            <a:r>
              <a:rPr lang="ru-RU" dirty="0" smtClean="0"/>
              <a:t> </a:t>
            </a:r>
            <a:r>
              <a:rPr lang="ru-RU" dirty="0" err="1" smtClean="0"/>
              <a:t>зардап</a:t>
            </a:r>
            <a:r>
              <a:rPr lang="ru-RU" dirty="0" smtClean="0"/>
              <a:t> </a:t>
            </a:r>
            <a:r>
              <a:rPr lang="ru-RU" dirty="0" err="1" smtClean="0"/>
              <a:t>шекті</a:t>
            </a:r>
            <a:r>
              <a:rPr lang="ru-RU" dirty="0" smtClean="0"/>
              <a:t>. </a:t>
            </a:r>
            <a:r>
              <a:rPr lang="ru-RU" dirty="0" err="1" smtClean="0"/>
              <a:t>Оның</a:t>
            </a:r>
            <a:r>
              <a:rPr lang="ru-RU" dirty="0" smtClean="0"/>
              <a:t> </a:t>
            </a:r>
            <a:r>
              <a:rPr lang="ru-RU" dirty="0" err="1" smtClean="0"/>
              <a:t>зардабы</a:t>
            </a:r>
            <a:r>
              <a:rPr lang="ru-RU" dirty="0" smtClean="0"/>
              <a:t> </a:t>
            </a:r>
            <a:r>
              <a:rPr lang="ru-RU" dirty="0" err="1" smtClean="0"/>
              <a:t>қаншалықты</a:t>
            </a:r>
            <a:r>
              <a:rPr lang="ru-RU" dirty="0" smtClean="0"/>
              <a:t> </a:t>
            </a:r>
            <a:r>
              <a:rPr lang="ru-RU" dirty="0" err="1" smtClean="0"/>
              <a:t>ұзаққа</a:t>
            </a:r>
            <a:r>
              <a:rPr lang="ru-RU" dirty="0" smtClean="0"/>
              <a:t> </a:t>
            </a:r>
            <a:r>
              <a:rPr lang="ru-RU" dirty="0" err="1" smtClean="0"/>
              <a:t>баратыны</a:t>
            </a:r>
            <a:r>
              <a:rPr lang="ru-RU" dirty="0" smtClean="0"/>
              <a:t> </a:t>
            </a:r>
            <a:r>
              <a:rPr lang="ru-RU" dirty="0" err="1" smtClean="0"/>
              <a:t>әлі</a:t>
            </a:r>
            <a:r>
              <a:rPr lang="ru-RU" dirty="0" smtClean="0"/>
              <a:t> </a:t>
            </a:r>
            <a:r>
              <a:rPr lang="ru-RU" dirty="0" err="1" smtClean="0"/>
              <a:t>белгісіз</a:t>
            </a:r>
            <a:r>
              <a:rPr lang="ru-RU" dirty="0" smtClean="0"/>
              <a:t> </a:t>
            </a:r>
            <a:r>
              <a:rPr lang="ru-RU" dirty="0" err="1" smtClean="0"/>
              <a:t>қалып</a:t>
            </a:r>
            <a:r>
              <a:rPr lang="ru-RU" dirty="0" smtClean="0"/>
              <a:t> </a:t>
            </a:r>
            <a:r>
              <a:rPr lang="ru-RU" dirty="0" err="1" smtClean="0"/>
              <a:t>отыр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 smtClean="0"/>
              <a:t>Дүниежүзілік</a:t>
            </a:r>
            <a:r>
              <a:rPr lang="ru-RU" dirty="0" smtClean="0"/>
              <a:t> </a:t>
            </a:r>
            <a:r>
              <a:rPr lang="ru-RU" dirty="0" err="1" smtClean="0"/>
              <a:t>денсаулық</a:t>
            </a:r>
            <a:r>
              <a:rPr lang="ru-RU" dirty="0" smtClean="0"/>
              <a:t> </a:t>
            </a:r>
            <a:r>
              <a:rPr lang="ru-RU" dirty="0" err="1" smtClean="0"/>
              <a:t>сақтау</a:t>
            </a:r>
            <a:r>
              <a:rPr lang="ru-RU" dirty="0" smtClean="0"/>
              <a:t> </a:t>
            </a:r>
            <a:r>
              <a:rPr lang="ru-RU" dirty="0" err="1" smtClean="0"/>
              <a:t>ұйымы</a:t>
            </a:r>
            <a:r>
              <a:rPr lang="ru-RU" dirty="0" smtClean="0"/>
              <a:t> </a:t>
            </a:r>
            <a:r>
              <a:rPr lang="ru-RU" dirty="0" err="1" smtClean="0"/>
              <a:t>апаттан</a:t>
            </a:r>
            <a:r>
              <a:rPr lang="ru-RU" dirty="0" smtClean="0"/>
              <a:t> </a:t>
            </a:r>
            <a:r>
              <a:rPr lang="ru-RU" dirty="0" err="1" smtClean="0"/>
              <a:t>төрт</a:t>
            </a:r>
            <a:r>
              <a:rPr lang="ru-RU" dirty="0" smtClean="0"/>
              <a:t> </a:t>
            </a:r>
            <a:r>
              <a:rPr lang="ru-RU" dirty="0" err="1" smtClean="0"/>
              <a:t>мыңдай</a:t>
            </a:r>
            <a:r>
              <a:rPr lang="ru-RU" dirty="0" smtClean="0"/>
              <a:t> </a:t>
            </a:r>
            <a:r>
              <a:rPr lang="ru-RU" dirty="0" err="1" smtClean="0"/>
              <a:t>адам</a:t>
            </a:r>
            <a:r>
              <a:rPr lang="ru-RU" dirty="0" smtClean="0"/>
              <a:t> </a:t>
            </a:r>
            <a:r>
              <a:rPr lang="ru-RU" dirty="0" err="1" smtClean="0"/>
              <a:t>қаза</a:t>
            </a:r>
            <a:r>
              <a:rPr lang="ru-RU" dirty="0" smtClean="0"/>
              <a:t> </a:t>
            </a:r>
            <a:r>
              <a:rPr lang="ru-RU" dirty="0" err="1" smtClean="0"/>
              <a:t>тапты</a:t>
            </a:r>
            <a:r>
              <a:rPr lang="ru-RU" dirty="0" smtClean="0"/>
              <a:t> </a:t>
            </a:r>
            <a:r>
              <a:rPr lang="ru-RU" dirty="0" err="1" smtClean="0"/>
              <a:t>деп</a:t>
            </a:r>
            <a:r>
              <a:rPr lang="ru-RU" dirty="0" smtClean="0"/>
              <a:t> </a:t>
            </a:r>
            <a:r>
              <a:rPr lang="ru-RU" dirty="0" err="1" smtClean="0"/>
              <a:t>хабарлады</a:t>
            </a:r>
            <a:r>
              <a:rPr lang="ru-RU" dirty="0" smtClean="0"/>
              <a:t>. </a:t>
            </a:r>
            <a:r>
              <a:rPr lang="ru-RU" dirty="0" err="1" smtClean="0"/>
              <a:t>Бірақ</a:t>
            </a:r>
            <a:r>
              <a:rPr lang="ru-RU" dirty="0" smtClean="0"/>
              <a:t>, </a:t>
            </a:r>
            <a:r>
              <a:rPr lang="ru-RU" dirty="0" err="1" smtClean="0"/>
              <a:t>ядролық</a:t>
            </a:r>
            <a:r>
              <a:rPr lang="ru-RU" dirty="0" smtClean="0"/>
              <a:t> энергия </a:t>
            </a:r>
            <a:r>
              <a:rPr lang="ru-RU" dirty="0" err="1" smtClean="0"/>
              <a:t>нысандарына</a:t>
            </a:r>
            <a:r>
              <a:rPr lang="ru-RU" dirty="0" smtClean="0"/>
              <a:t> </a:t>
            </a:r>
            <a:r>
              <a:rPr lang="ru-RU" dirty="0" err="1" smtClean="0"/>
              <a:t>қарсылық</a:t>
            </a:r>
            <a:r>
              <a:rPr lang="ru-RU" dirty="0" smtClean="0"/>
              <a:t> </a:t>
            </a:r>
            <a:r>
              <a:rPr lang="ru-RU" dirty="0" err="1" smtClean="0"/>
              <a:t>танытушылар</a:t>
            </a:r>
            <a:r>
              <a:rPr lang="ru-RU" dirty="0" smtClean="0"/>
              <a:t> 100 </a:t>
            </a:r>
            <a:r>
              <a:rPr lang="ru-RU" dirty="0" err="1" smtClean="0"/>
              <a:t>мың</a:t>
            </a:r>
            <a:r>
              <a:rPr lang="ru-RU" dirty="0" smtClean="0"/>
              <a:t> </a:t>
            </a:r>
            <a:r>
              <a:rPr lang="ru-RU" dirty="0" err="1" smtClean="0"/>
              <a:t>адам</a:t>
            </a:r>
            <a:r>
              <a:rPr lang="ru-RU" dirty="0" smtClean="0"/>
              <a:t> </a:t>
            </a:r>
            <a:r>
              <a:rPr lang="ru-RU" dirty="0" err="1" smtClean="0"/>
              <a:t>құрбан</a:t>
            </a:r>
            <a:r>
              <a:rPr lang="ru-RU" dirty="0" smtClean="0"/>
              <a:t> </a:t>
            </a:r>
            <a:r>
              <a:rPr lang="ru-RU" dirty="0" err="1" smtClean="0"/>
              <a:t>болды</a:t>
            </a:r>
            <a:r>
              <a:rPr lang="ru-RU" dirty="0" smtClean="0"/>
              <a:t> </a:t>
            </a:r>
            <a:r>
              <a:rPr lang="ru-RU" dirty="0" err="1" smtClean="0"/>
              <a:t>деген</a:t>
            </a:r>
            <a:r>
              <a:rPr lang="ru-RU" dirty="0" smtClean="0"/>
              <a:t> </a:t>
            </a:r>
            <a:r>
              <a:rPr lang="ru-RU" dirty="0" err="1" smtClean="0"/>
              <a:t>мәлімет</a:t>
            </a:r>
            <a:r>
              <a:rPr lang="ru-RU" dirty="0" smtClean="0"/>
              <a:t> </a:t>
            </a:r>
            <a:r>
              <a:rPr lang="ru-RU" dirty="0" err="1" smtClean="0"/>
              <a:t>айтады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665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640960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511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80120"/>
          </a:xfrm>
        </p:spPr>
        <p:txBody>
          <a:bodyPr>
            <a:noAutofit/>
          </a:bodyPr>
          <a:lstStyle/>
          <a:p>
            <a:r>
              <a:rPr lang="ru-RU" sz="3200" dirty="0" smtClean="0"/>
              <a:t>«Мир» </a:t>
            </a:r>
            <a:r>
              <a:rPr lang="ru-RU" sz="3200" dirty="0" err="1" smtClean="0"/>
              <a:t>станциясынан</a:t>
            </a:r>
            <a:r>
              <a:rPr lang="ru-RU" sz="3200" dirty="0" smtClean="0"/>
              <a:t> </a:t>
            </a:r>
            <a:r>
              <a:rPr lang="ru-RU" sz="3200" dirty="0" err="1" smtClean="0"/>
              <a:t>түсірілген</a:t>
            </a:r>
            <a:r>
              <a:rPr lang="ru-RU" sz="3200" dirty="0" smtClean="0"/>
              <a:t> Чернобыль АЭС </a:t>
            </a:r>
            <a:r>
              <a:rPr lang="ru-RU" sz="3200" dirty="0" err="1" smtClean="0"/>
              <a:t>территориясы</a:t>
            </a:r>
            <a:r>
              <a:rPr lang="ru-RU" sz="3200" dirty="0" smtClean="0"/>
              <a:t>, </a:t>
            </a:r>
            <a:r>
              <a:rPr lang="ru-RU" sz="3200" dirty="0" err="1" smtClean="0"/>
              <a:t>Сәуірдің</a:t>
            </a:r>
            <a:r>
              <a:rPr lang="ru-RU" sz="3200" dirty="0" smtClean="0"/>
              <a:t> 27 1997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864096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851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k-KZ" dirty="0" smtClean="0"/>
              <a:t>Атом реакторының жарылыстан кейінгі көрінісі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352928" cy="4866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29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 smtClean="0"/>
              <a:t>Одақтас республикаға көмек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4400" dirty="0" smtClean="0"/>
              <a:t>1986-1992 </a:t>
            </a:r>
            <a:r>
              <a:rPr lang="ru-RU" sz="4400" dirty="0" err="1" smtClean="0"/>
              <a:t>жылдар</a:t>
            </a:r>
            <a:r>
              <a:rPr lang="ru-RU" sz="4400" dirty="0" smtClean="0"/>
              <a:t> </a:t>
            </a:r>
            <a:r>
              <a:rPr lang="ru-RU" sz="4400" dirty="0" err="1" smtClean="0"/>
              <a:t>аралығында</a:t>
            </a:r>
            <a:r>
              <a:rPr lang="ru-RU" sz="4400" dirty="0" smtClean="0"/>
              <a:t> </a:t>
            </a:r>
            <a:r>
              <a:rPr lang="ru-RU" sz="4400" dirty="0" err="1" smtClean="0"/>
              <a:t>Қазақстаннан</a:t>
            </a:r>
            <a:r>
              <a:rPr lang="ru-RU" sz="4400" dirty="0" smtClean="0"/>
              <a:t> 35 </a:t>
            </a:r>
            <a:r>
              <a:rPr lang="ru-RU" sz="4400" dirty="0" err="1" smtClean="0"/>
              <a:t>мыңнан</a:t>
            </a:r>
            <a:r>
              <a:rPr lang="ru-RU" sz="4400" dirty="0" smtClean="0"/>
              <a:t> </a:t>
            </a:r>
            <a:r>
              <a:rPr lang="ru-RU" sz="4400" dirty="0" err="1" smtClean="0"/>
              <a:t>астам</a:t>
            </a:r>
            <a:r>
              <a:rPr lang="ru-RU" sz="4400" dirty="0" smtClean="0"/>
              <a:t> </a:t>
            </a:r>
            <a:r>
              <a:rPr lang="ru-RU" sz="4400" dirty="0" err="1" smtClean="0"/>
              <a:t>адам</a:t>
            </a:r>
            <a:r>
              <a:rPr lang="ru-RU" sz="4400" dirty="0" smtClean="0"/>
              <a:t> Чернобыль </a:t>
            </a:r>
            <a:r>
              <a:rPr lang="ru-RU" sz="4400" dirty="0" err="1" smtClean="0"/>
              <a:t>апат</a:t>
            </a:r>
            <a:r>
              <a:rPr lang="ru-RU" sz="4400" dirty="0" smtClean="0"/>
              <a:t> </a:t>
            </a:r>
            <a:r>
              <a:rPr lang="ru-RU" sz="4400" dirty="0" err="1" smtClean="0"/>
              <a:t>салдарын</a:t>
            </a:r>
            <a:r>
              <a:rPr lang="ru-RU" sz="4400" dirty="0" smtClean="0"/>
              <a:t> </a:t>
            </a:r>
            <a:r>
              <a:rPr lang="ru-RU" sz="4400" dirty="0" err="1" smtClean="0"/>
              <a:t>жоюға</a:t>
            </a:r>
            <a:r>
              <a:rPr lang="ru-RU" sz="4400" dirty="0" smtClean="0"/>
              <a:t> </a:t>
            </a:r>
            <a:r>
              <a:rPr lang="ru-RU" sz="4400" dirty="0" err="1" smtClean="0"/>
              <a:t>жіберілген</a:t>
            </a:r>
            <a:r>
              <a:rPr lang="ru-RU" sz="4400" dirty="0" smtClean="0"/>
              <a:t>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518847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3075"/>
            <a:ext cx="8352928" cy="591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9160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306</Words>
  <Application>Microsoft Office PowerPoint</Application>
  <PresentationFormat>Экран (4:3)</PresentationFormat>
  <Paragraphs>24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26 сәуір- Чернобыль апатының  құрбандарын еске алу күні</vt:lpstr>
      <vt:lpstr>Слайд-презентация</vt:lpstr>
      <vt:lpstr>Чернобыль атом станциясы</vt:lpstr>
      <vt:lpstr>ЧЕРНОБЫЛЬ АПАТЫ</vt:lpstr>
      <vt:lpstr>Презентация PowerPoint</vt:lpstr>
      <vt:lpstr>«Мир» станциясынан түсірілген Чернобыль АЭС территориясы, Сәуірдің 27 1997</vt:lpstr>
      <vt:lpstr>Атом реакторының жарылыстан кейінгі көрінісі</vt:lpstr>
      <vt:lpstr>Одақтас республикаға көмек</vt:lpstr>
      <vt:lpstr>Презентация PowerPoint</vt:lpstr>
      <vt:lpstr>Құтқарушылар тобы</vt:lpstr>
      <vt:lpstr>Совет Одағы коммунистік партиясы орталық комитетінің бас хатшысы Михаил Горбачев (ортада) Чернобыль атом станциясында. 23 ақпан 1989 жыл</vt:lpstr>
      <vt:lpstr>Жас баланың газтұтқысы мен аяқ киімі. Чернобыль атом электр станциясы маңындағы иен қалған Припят қаласы.</vt:lpstr>
      <vt:lpstr>Чернобыль АЭС аумағын залалсыздандыру</vt:lpstr>
      <vt:lpstr>Апат аймағындағы ғимараттардың бірінде қалған кітаптар.</vt:lpstr>
      <vt:lpstr>Дозиметр 1986 жылы сәуірдің 26-ы күні апат шыққан Чернобыль АЭС-нің №4 блогы маңындағы радиация мөлшерін көрсетіп тұр.</vt:lpstr>
      <vt:lpstr>Чернобыль апатының салдарын жоюға Қазақстаннан қатысқандардың бір тобы. Семей, 26 сәуір 2012 жыл.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30 жыл бұрынғы апат салдарынан иен қалған Припят қалашығының қазіргі көрінісі. Чернобыль аймағы, Украина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26 сәуір- Чернобыль апатының  құрбандарын еске алу күні</dc:title>
  <dc:creator>Admin</dc:creator>
  <cp:lastModifiedBy>Admin</cp:lastModifiedBy>
  <cp:revision>6</cp:revision>
  <dcterms:created xsi:type="dcterms:W3CDTF">2014-04-26T06:30:37Z</dcterms:created>
  <dcterms:modified xsi:type="dcterms:W3CDTF">2016-09-19T19:46:40Z</dcterms:modified>
</cp:coreProperties>
</file>