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63" r:id="rId5"/>
    <p:sldId id="267" r:id="rId6"/>
    <p:sldId id="262" r:id="rId7"/>
    <p:sldId id="266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3BF955-25D4-45EA-A949-38008520EEC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9175F6E-94C7-4104-85B1-B5F6D3C90223}">
      <dgm:prSet/>
      <dgm:spPr/>
      <dgm:t>
        <a:bodyPr/>
        <a:lstStyle/>
        <a:p>
          <a:pPr rtl="0"/>
          <a:r>
            <a:rPr lang="kk-KZ" dirty="0" smtClean="0">
              <a:solidFill>
                <a:srgbClr val="FF0000"/>
              </a:solidFill>
            </a:rPr>
            <a:t>Абай</a:t>
          </a:r>
          <a:endParaRPr lang="ru-RU" dirty="0">
            <a:solidFill>
              <a:srgbClr val="FF0000"/>
            </a:solidFill>
          </a:endParaRPr>
        </a:p>
      </dgm:t>
    </dgm:pt>
    <dgm:pt modelId="{15D84C51-6F4F-4A5E-809C-095D18B52463}" type="parTrans" cxnId="{A5CCD846-D902-45F5-AE41-1EECDFDD8988}">
      <dgm:prSet/>
      <dgm:spPr/>
      <dgm:t>
        <a:bodyPr/>
        <a:lstStyle/>
        <a:p>
          <a:endParaRPr lang="ru-RU"/>
        </a:p>
      </dgm:t>
    </dgm:pt>
    <dgm:pt modelId="{3FD7FAE2-00D5-4E38-BFEE-48E4B783C867}" type="sibTrans" cxnId="{A5CCD846-D902-45F5-AE41-1EECDFDD8988}">
      <dgm:prSet/>
      <dgm:spPr/>
      <dgm:t>
        <a:bodyPr/>
        <a:lstStyle/>
        <a:p>
          <a:endParaRPr lang="ru-RU"/>
        </a:p>
      </dgm:t>
    </dgm:pt>
    <dgm:pt modelId="{156FDF7C-8BCA-4664-9BFE-A802CDB812EF}" type="pres">
      <dgm:prSet presAssocID="{0C3BF955-25D4-45EA-A949-38008520EEC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B0CC07-4392-4EF2-9ED5-119530E69B0A}" type="pres">
      <dgm:prSet presAssocID="{B9175F6E-94C7-4104-85B1-B5F6D3C9022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2526EA-2C26-444A-9DFE-1C31410F30A0}" type="presOf" srcId="{B9175F6E-94C7-4104-85B1-B5F6D3C90223}" destId="{01B0CC07-4392-4EF2-9ED5-119530E69B0A}" srcOrd="0" destOrd="0" presId="urn:microsoft.com/office/officeart/2005/8/layout/vList2"/>
    <dgm:cxn modelId="{A5CCD846-D902-45F5-AE41-1EECDFDD8988}" srcId="{0C3BF955-25D4-45EA-A949-38008520EECB}" destId="{B9175F6E-94C7-4104-85B1-B5F6D3C90223}" srcOrd="0" destOrd="0" parTransId="{15D84C51-6F4F-4A5E-809C-095D18B52463}" sibTransId="{3FD7FAE2-00D5-4E38-BFEE-48E4B783C867}"/>
    <dgm:cxn modelId="{6B4D7B55-373C-4B24-A5E2-1A90413F7178}" type="presOf" srcId="{0C3BF955-25D4-45EA-A949-38008520EECB}" destId="{156FDF7C-8BCA-4664-9BFE-A802CDB812EF}" srcOrd="0" destOrd="0" presId="urn:microsoft.com/office/officeart/2005/8/layout/vList2"/>
    <dgm:cxn modelId="{1F9E27EC-7E39-4AD4-9337-C29199201D26}" type="presParOf" srcId="{156FDF7C-8BCA-4664-9BFE-A802CDB812EF}" destId="{01B0CC07-4392-4EF2-9ED5-119530E69B0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0E2AF0-7AB1-4E8B-AF8D-B2088FEEB71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3853426-C38E-4357-9A08-9645FD7E4DC2}">
      <dgm:prSet/>
      <dgm:spPr/>
      <dgm:t>
        <a:bodyPr/>
        <a:lstStyle/>
        <a:p>
          <a:pPr rtl="0"/>
          <a:r>
            <a:rPr lang="kk-KZ" dirty="0" smtClean="0">
              <a:solidFill>
                <a:srgbClr val="FF0000"/>
              </a:solidFill>
            </a:rPr>
            <a:t>мысалшы</a:t>
          </a:r>
          <a:endParaRPr lang="ru-RU" dirty="0">
            <a:solidFill>
              <a:srgbClr val="FF0000"/>
            </a:solidFill>
          </a:endParaRPr>
        </a:p>
      </dgm:t>
    </dgm:pt>
    <dgm:pt modelId="{F0E17036-ACD9-4A28-8EA5-6C020F061531}" type="parTrans" cxnId="{A8340777-036D-4C94-9B70-F09FB1B16C38}">
      <dgm:prSet/>
      <dgm:spPr/>
      <dgm:t>
        <a:bodyPr/>
        <a:lstStyle/>
        <a:p>
          <a:endParaRPr lang="ru-RU"/>
        </a:p>
      </dgm:t>
    </dgm:pt>
    <dgm:pt modelId="{1E2D5972-C6AD-45E7-B2E0-B9690751609E}" type="sibTrans" cxnId="{A8340777-036D-4C94-9B70-F09FB1B16C38}">
      <dgm:prSet/>
      <dgm:spPr/>
      <dgm:t>
        <a:bodyPr/>
        <a:lstStyle/>
        <a:p>
          <a:endParaRPr lang="ru-RU"/>
        </a:p>
      </dgm:t>
    </dgm:pt>
    <dgm:pt modelId="{DF311098-CFA6-4730-A4A8-C98F134C7A4A}" type="pres">
      <dgm:prSet presAssocID="{4C0E2AF0-7AB1-4E8B-AF8D-B2088FEEB7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688CA8-56BF-4D12-8DE4-9B871394B3A3}" type="pres">
      <dgm:prSet presAssocID="{73853426-C38E-4357-9A08-9645FD7E4DC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A17C4F-9B40-402B-B4E1-F472CB85D214}" type="presOf" srcId="{73853426-C38E-4357-9A08-9645FD7E4DC2}" destId="{48688CA8-56BF-4D12-8DE4-9B871394B3A3}" srcOrd="0" destOrd="0" presId="urn:microsoft.com/office/officeart/2005/8/layout/vList2"/>
    <dgm:cxn modelId="{42DF55F2-503C-4DB0-9640-3055FD68E8BA}" type="presOf" srcId="{4C0E2AF0-7AB1-4E8B-AF8D-B2088FEEB712}" destId="{DF311098-CFA6-4730-A4A8-C98F134C7A4A}" srcOrd="0" destOrd="0" presId="urn:microsoft.com/office/officeart/2005/8/layout/vList2"/>
    <dgm:cxn modelId="{A8340777-036D-4C94-9B70-F09FB1B16C38}" srcId="{4C0E2AF0-7AB1-4E8B-AF8D-B2088FEEB712}" destId="{73853426-C38E-4357-9A08-9645FD7E4DC2}" srcOrd="0" destOrd="0" parTransId="{F0E17036-ACD9-4A28-8EA5-6C020F061531}" sibTransId="{1E2D5972-C6AD-45E7-B2E0-B9690751609E}"/>
    <dgm:cxn modelId="{ADF30AA3-DD22-4F06-BA1D-B2779B7459F2}" type="presParOf" srcId="{DF311098-CFA6-4730-A4A8-C98F134C7A4A}" destId="{48688CA8-56BF-4D12-8DE4-9B871394B3A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A358FC-5620-4113-8C03-72C74C8827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458A390-F90A-4448-BADB-EEA5CD72E4B7}">
      <dgm:prSet/>
      <dgm:spPr/>
      <dgm:t>
        <a:bodyPr/>
        <a:lstStyle/>
        <a:p>
          <a:pPr rtl="0"/>
          <a:r>
            <a:rPr lang="kk-KZ" dirty="0" smtClean="0">
              <a:solidFill>
                <a:srgbClr val="FF0000"/>
              </a:solidFill>
            </a:rPr>
            <a:t>аудармашы</a:t>
          </a:r>
          <a:endParaRPr lang="ru-RU" dirty="0">
            <a:solidFill>
              <a:srgbClr val="FF0000"/>
            </a:solidFill>
          </a:endParaRPr>
        </a:p>
      </dgm:t>
    </dgm:pt>
    <dgm:pt modelId="{4CDF7893-707B-4B9B-B7AA-D35BDDB0DDC3}" type="parTrans" cxnId="{A2E9697B-7E2E-414D-BDA7-FDF48F368999}">
      <dgm:prSet/>
      <dgm:spPr/>
      <dgm:t>
        <a:bodyPr/>
        <a:lstStyle/>
        <a:p>
          <a:endParaRPr lang="ru-RU"/>
        </a:p>
      </dgm:t>
    </dgm:pt>
    <dgm:pt modelId="{999A9AF9-044C-42F3-96F3-88D82E65C83B}" type="sibTrans" cxnId="{A2E9697B-7E2E-414D-BDA7-FDF48F368999}">
      <dgm:prSet/>
      <dgm:spPr/>
      <dgm:t>
        <a:bodyPr/>
        <a:lstStyle/>
        <a:p>
          <a:endParaRPr lang="ru-RU"/>
        </a:p>
      </dgm:t>
    </dgm:pt>
    <dgm:pt modelId="{2DABCD35-83DF-448C-9E06-82B28948DFD1}" type="pres">
      <dgm:prSet presAssocID="{ADA358FC-5620-4113-8C03-72C74C8827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534A7D-1454-42FB-9EAF-6712B275BD8A}" type="pres">
      <dgm:prSet presAssocID="{8458A390-F90A-4448-BADB-EEA5CD72E4B7}" presName="parentText" presStyleLbl="node1" presStyleIdx="0" presStyleCnt="1" custLinFactNeighborX="0" custLinFactNeighborY="-114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E9697B-7E2E-414D-BDA7-FDF48F368999}" srcId="{ADA358FC-5620-4113-8C03-72C74C8827D6}" destId="{8458A390-F90A-4448-BADB-EEA5CD72E4B7}" srcOrd="0" destOrd="0" parTransId="{4CDF7893-707B-4B9B-B7AA-D35BDDB0DDC3}" sibTransId="{999A9AF9-044C-42F3-96F3-88D82E65C83B}"/>
    <dgm:cxn modelId="{EE032907-22FA-41F8-A16A-90C67ECCED2D}" type="presOf" srcId="{8458A390-F90A-4448-BADB-EEA5CD72E4B7}" destId="{9F534A7D-1454-42FB-9EAF-6712B275BD8A}" srcOrd="0" destOrd="0" presId="urn:microsoft.com/office/officeart/2005/8/layout/vList2"/>
    <dgm:cxn modelId="{64B97456-0A56-4EB4-8004-44E315CADD4C}" type="presOf" srcId="{ADA358FC-5620-4113-8C03-72C74C8827D6}" destId="{2DABCD35-83DF-448C-9E06-82B28948DFD1}" srcOrd="0" destOrd="0" presId="urn:microsoft.com/office/officeart/2005/8/layout/vList2"/>
    <dgm:cxn modelId="{33D04EB4-F8AF-4574-9517-B25CE5010D81}" type="presParOf" srcId="{2DABCD35-83DF-448C-9E06-82B28948DFD1}" destId="{9F534A7D-1454-42FB-9EAF-6712B275BD8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5ED122D-A0AB-4E3C-A77C-A715DD2C214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EEF3BB-296B-4603-AFDE-B6269DD58A80}" type="pres">
      <dgm:prSet presAssocID="{85ED122D-A0AB-4E3C-A77C-A715DD2C214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5AA6D7D-B81B-4C15-B277-72F44F9215FD}" type="presOf" srcId="{85ED122D-A0AB-4E3C-A77C-A715DD2C2147}" destId="{44EEF3BB-296B-4603-AFDE-B6269DD58A8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04B84EF-E757-4587-B467-79106B3CDA4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6CAB624B-16D3-40F0-A343-FADF8862C5FF}">
      <dgm:prSet/>
      <dgm:spPr/>
      <dgm:t>
        <a:bodyPr/>
        <a:lstStyle/>
        <a:p>
          <a:pPr rtl="0"/>
          <a:r>
            <a:rPr lang="kk-KZ" dirty="0" smtClean="0">
              <a:solidFill>
                <a:srgbClr val="FF0000"/>
              </a:solidFill>
            </a:rPr>
            <a:t>Әсем ән жазған сазгер</a:t>
          </a:r>
          <a:endParaRPr lang="ru-RU" dirty="0">
            <a:solidFill>
              <a:srgbClr val="FF0000"/>
            </a:solidFill>
          </a:endParaRPr>
        </a:p>
      </dgm:t>
    </dgm:pt>
    <dgm:pt modelId="{0AD6067F-363D-40C6-946B-26CD8D1BE537}" type="parTrans" cxnId="{DD84ED54-EEEB-4937-8833-86D9AAC5BC8C}">
      <dgm:prSet/>
      <dgm:spPr/>
      <dgm:t>
        <a:bodyPr/>
        <a:lstStyle/>
        <a:p>
          <a:endParaRPr lang="ru-RU"/>
        </a:p>
      </dgm:t>
    </dgm:pt>
    <dgm:pt modelId="{CB2383D0-171E-4A9F-8373-26A3470B7893}" type="sibTrans" cxnId="{DD84ED54-EEEB-4937-8833-86D9AAC5BC8C}">
      <dgm:prSet/>
      <dgm:spPr/>
      <dgm:t>
        <a:bodyPr/>
        <a:lstStyle/>
        <a:p>
          <a:endParaRPr lang="ru-RU"/>
        </a:p>
      </dgm:t>
    </dgm:pt>
    <dgm:pt modelId="{BA8E959D-23E6-4CAA-B706-2C7FBC904384}" type="pres">
      <dgm:prSet presAssocID="{604B84EF-E757-4587-B467-79106B3CDA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EB9A2A-952D-4110-9A7F-1064A37B61CE}" type="pres">
      <dgm:prSet presAssocID="{6CAB624B-16D3-40F0-A343-FADF8862C5FF}" presName="parentText" presStyleLbl="node1" presStyleIdx="0" presStyleCnt="1" custLinFactNeighborX="-10714" custLinFactNeighborY="551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6CDDC8-DA71-47F7-8C78-8E3BC99E26C1}" type="presOf" srcId="{6CAB624B-16D3-40F0-A343-FADF8862C5FF}" destId="{D1EB9A2A-952D-4110-9A7F-1064A37B61CE}" srcOrd="0" destOrd="0" presId="urn:microsoft.com/office/officeart/2005/8/layout/vList2"/>
    <dgm:cxn modelId="{9A909FE1-7A5B-4ADC-BBBD-CDEA0CC22843}" type="presOf" srcId="{604B84EF-E757-4587-B467-79106B3CDA48}" destId="{BA8E959D-23E6-4CAA-B706-2C7FBC904384}" srcOrd="0" destOrd="0" presId="urn:microsoft.com/office/officeart/2005/8/layout/vList2"/>
    <dgm:cxn modelId="{DD84ED54-EEEB-4937-8833-86D9AAC5BC8C}" srcId="{604B84EF-E757-4587-B467-79106B3CDA48}" destId="{6CAB624B-16D3-40F0-A343-FADF8862C5FF}" srcOrd="0" destOrd="0" parTransId="{0AD6067F-363D-40C6-946B-26CD8D1BE537}" sibTransId="{CB2383D0-171E-4A9F-8373-26A3470B7893}"/>
    <dgm:cxn modelId="{8415455B-85E5-4609-A7D0-3DF3FE274EEA}" type="presParOf" srcId="{BA8E959D-23E6-4CAA-B706-2C7FBC904384}" destId="{D1EB9A2A-952D-4110-9A7F-1064A37B61C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8D1D690-1EC4-43CF-A6E7-8EA019F7EDB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43763C-27FF-4E85-9198-3065BEC9C150}">
      <dgm:prSet/>
      <dgm:spPr/>
      <dgm:t>
        <a:bodyPr/>
        <a:lstStyle/>
        <a:p>
          <a:pPr rtl="0"/>
          <a:r>
            <a:rPr lang="en-US" dirty="0" smtClean="0">
              <a:solidFill>
                <a:srgbClr val="FF0000"/>
              </a:solidFill>
            </a:rPr>
            <a:t> </a:t>
          </a:r>
          <a:r>
            <a:rPr lang="kk-KZ" dirty="0" smtClean="0">
              <a:solidFill>
                <a:srgbClr val="FF0000"/>
              </a:solidFill>
            </a:rPr>
            <a:t>ақын</a:t>
          </a:r>
          <a:endParaRPr lang="ru-RU" dirty="0">
            <a:solidFill>
              <a:srgbClr val="FF0000"/>
            </a:solidFill>
          </a:endParaRPr>
        </a:p>
      </dgm:t>
    </dgm:pt>
    <dgm:pt modelId="{37256429-8E52-47A1-868C-C77338C62338}" type="parTrans" cxnId="{BA1BEA49-8DD8-4B89-9A06-4C3AFF0DB822}">
      <dgm:prSet/>
      <dgm:spPr/>
      <dgm:t>
        <a:bodyPr/>
        <a:lstStyle/>
        <a:p>
          <a:endParaRPr lang="ru-RU"/>
        </a:p>
      </dgm:t>
    </dgm:pt>
    <dgm:pt modelId="{F9F08200-2653-4C34-B7BB-43B90071E0BC}" type="sibTrans" cxnId="{BA1BEA49-8DD8-4B89-9A06-4C3AFF0DB822}">
      <dgm:prSet/>
      <dgm:spPr/>
      <dgm:t>
        <a:bodyPr/>
        <a:lstStyle/>
        <a:p>
          <a:endParaRPr lang="ru-RU"/>
        </a:p>
      </dgm:t>
    </dgm:pt>
    <dgm:pt modelId="{39C3D92D-4B7B-4BA8-AB10-C921A891E091}" type="pres">
      <dgm:prSet presAssocID="{68D1D690-1EC4-43CF-A6E7-8EA019F7EDB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75409B-4033-47AC-B378-5BEBD283AE27}" type="pres">
      <dgm:prSet presAssocID="{7443763C-27FF-4E85-9198-3065BEC9C150}" presName="parentText" presStyleLbl="node1" presStyleIdx="0" presStyleCnt="1" custLinFactNeighborX="4663" custLinFactNeighborY="-6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0D275F-EED7-41DF-9F93-1D49D10E6C20}" type="presOf" srcId="{68D1D690-1EC4-43CF-A6E7-8EA019F7EDBD}" destId="{39C3D92D-4B7B-4BA8-AB10-C921A891E091}" srcOrd="0" destOrd="0" presId="urn:microsoft.com/office/officeart/2005/8/layout/vList2"/>
    <dgm:cxn modelId="{BA1BEA49-8DD8-4B89-9A06-4C3AFF0DB822}" srcId="{68D1D690-1EC4-43CF-A6E7-8EA019F7EDBD}" destId="{7443763C-27FF-4E85-9198-3065BEC9C150}" srcOrd="0" destOrd="0" parTransId="{37256429-8E52-47A1-868C-C77338C62338}" sibTransId="{F9F08200-2653-4C34-B7BB-43B90071E0BC}"/>
    <dgm:cxn modelId="{EDC6CC12-73ED-42A9-8D4B-11E8E37127C9}" type="presOf" srcId="{7443763C-27FF-4E85-9198-3065BEC9C150}" destId="{8C75409B-4033-47AC-B378-5BEBD283AE27}" srcOrd="0" destOrd="0" presId="urn:microsoft.com/office/officeart/2005/8/layout/vList2"/>
    <dgm:cxn modelId="{9BE75B44-7391-4E50-AD35-0F4BDA662D5E}" type="presParOf" srcId="{39C3D92D-4B7B-4BA8-AB10-C921A891E091}" destId="{8C75409B-4033-47AC-B378-5BEBD283AE2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0CC07-4392-4EF2-9ED5-119530E69B0A}">
      <dsp:nvSpPr>
        <dsp:cNvPr id="0" name=""/>
        <dsp:cNvSpPr/>
      </dsp:nvSpPr>
      <dsp:spPr>
        <a:xfrm>
          <a:off x="0" y="63537"/>
          <a:ext cx="2376264" cy="14390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l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6000" kern="1200" dirty="0" smtClean="0">
              <a:solidFill>
                <a:srgbClr val="FF0000"/>
              </a:solidFill>
            </a:rPr>
            <a:t>Абай</a:t>
          </a:r>
          <a:endParaRPr lang="ru-RU" sz="6000" kern="1200" dirty="0">
            <a:solidFill>
              <a:srgbClr val="FF0000"/>
            </a:solidFill>
          </a:endParaRPr>
        </a:p>
      </dsp:txBody>
      <dsp:txXfrm>
        <a:off x="70251" y="133788"/>
        <a:ext cx="2235762" cy="12985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88CA8-56BF-4D12-8DE4-9B871394B3A3}">
      <dsp:nvSpPr>
        <dsp:cNvPr id="0" name=""/>
        <dsp:cNvSpPr/>
      </dsp:nvSpPr>
      <dsp:spPr>
        <a:xfrm>
          <a:off x="0" y="132314"/>
          <a:ext cx="2232248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400" kern="1200" dirty="0" smtClean="0">
              <a:solidFill>
                <a:srgbClr val="FF0000"/>
              </a:solidFill>
            </a:rPr>
            <a:t>мысалшы</a:t>
          </a:r>
          <a:endParaRPr lang="ru-RU" sz="3400" kern="1200" dirty="0">
            <a:solidFill>
              <a:srgbClr val="FF0000"/>
            </a:solidFill>
          </a:endParaRPr>
        </a:p>
      </dsp:txBody>
      <dsp:txXfrm>
        <a:off x="39809" y="172123"/>
        <a:ext cx="2152630" cy="7358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534A7D-1454-42FB-9EAF-6712B275BD8A}">
      <dsp:nvSpPr>
        <dsp:cNvPr id="0" name=""/>
        <dsp:cNvSpPr/>
      </dsp:nvSpPr>
      <dsp:spPr>
        <a:xfrm>
          <a:off x="0" y="178175"/>
          <a:ext cx="2088232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700" kern="1200" dirty="0" smtClean="0">
              <a:solidFill>
                <a:srgbClr val="FF0000"/>
              </a:solidFill>
            </a:rPr>
            <a:t>аудармашы</a:t>
          </a:r>
          <a:endParaRPr lang="ru-RU" sz="2700" kern="1200" dirty="0">
            <a:solidFill>
              <a:srgbClr val="FF0000"/>
            </a:solidFill>
          </a:endParaRPr>
        </a:p>
      </dsp:txBody>
      <dsp:txXfrm>
        <a:off x="31613" y="209788"/>
        <a:ext cx="2025006" cy="5843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EB9A2A-952D-4110-9A7F-1064A37B61CE}">
      <dsp:nvSpPr>
        <dsp:cNvPr id="0" name=""/>
        <dsp:cNvSpPr/>
      </dsp:nvSpPr>
      <dsp:spPr>
        <a:xfrm>
          <a:off x="0" y="132951"/>
          <a:ext cx="2016224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200" kern="1200" dirty="0" smtClean="0">
              <a:solidFill>
                <a:srgbClr val="FF0000"/>
              </a:solidFill>
            </a:rPr>
            <a:t>Әсем ән жазған сазгер</a:t>
          </a:r>
          <a:endParaRPr lang="ru-RU" sz="2200" kern="1200" dirty="0">
            <a:solidFill>
              <a:srgbClr val="FF0000"/>
            </a:solidFill>
          </a:endParaRPr>
        </a:p>
      </dsp:txBody>
      <dsp:txXfrm>
        <a:off x="42722" y="175673"/>
        <a:ext cx="1930780" cy="78971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75409B-4033-47AC-B378-5BEBD283AE27}">
      <dsp:nvSpPr>
        <dsp:cNvPr id="0" name=""/>
        <dsp:cNvSpPr/>
      </dsp:nvSpPr>
      <dsp:spPr>
        <a:xfrm>
          <a:off x="0" y="0"/>
          <a:ext cx="2088232" cy="10313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>
              <a:solidFill>
                <a:srgbClr val="FF0000"/>
              </a:solidFill>
            </a:rPr>
            <a:t> </a:t>
          </a:r>
          <a:r>
            <a:rPr lang="kk-KZ" sz="4300" kern="1200" dirty="0" smtClean="0">
              <a:solidFill>
                <a:srgbClr val="FF0000"/>
              </a:solidFill>
            </a:rPr>
            <a:t>ақын</a:t>
          </a:r>
          <a:endParaRPr lang="ru-RU" sz="4300" kern="1200" dirty="0">
            <a:solidFill>
              <a:srgbClr val="FF0000"/>
            </a:solidFill>
          </a:endParaRPr>
        </a:p>
      </dsp:txBody>
      <dsp:txXfrm>
        <a:off x="50347" y="50347"/>
        <a:ext cx="1987538" cy="9306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AAEF8-DC99-454C-902B-4763B052659E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1CBA55-6ABF-42BF-8469-F3E0CFBA0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658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24D9CB-AB36-4069-A477-B058F6144E63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5D581-548A-41B7-962E-83340FB3B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70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D581-548A-41B7-962E-83340FB3B60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568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26" Type="http://schemas.openxmlformats.org/officeDocument/2006/relationships/diagramColors" Target="../diagrams/colors5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5" Type="http://schemas.openxmlformats.org/officeDocument/2006/relationships/diagramQuickStyle" Target="../diagrams/quickStyle5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29" Type="http://schemas.openxmlformats.org/officeDocument/2006/relationships/diagramLayout" Target="../diagrams/layout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24" Type="http://schemas.openxmlformats.org/officeDocument/2006/relationships/diagramLayout" Target="../diagrams/layout5.xml"/><Relationship Id="rId32" Type="http://schemas.microsoft.com/office/2007/relationships/diagramDrawing" Target="../diagrams/drawing6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diagramData" Target="../diagrams/data5.xml"/><Relationship Id="rId28" Type="http://schemas.openxmlformats.org/officeDocument/2006/relationships/diagramData" Target="../diagrams/data6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31" Type="http://schemas.openxmlformats.org/officeDocument/2006/relationships/diagramColors" Target="../diagrams/colors6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Relationship Id="rId27" Type="http://schemas.microsoft.com/office/2007/relationships/diagramDrawing" Target="../diagrams/drawing5.xml"/><Relationship Id="rId30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prstTxWarp prst="textPlain">
              <a:avLst/>
            </a:prstTxWarp>
            <a:noAutofit/>
          </a:bodyPr>
          <a:lstStyle/>
          <a:p>
            <a:r>
              <a:rPr lang="kk-KZ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Ғылым таппай мақтанба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k-KZ" sz="6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Абай Құнанбаев</a:t>
            </a:r>
            <a:endParaRPr lang="ru-RU" sz="66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93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3"/>
    </mc:Choice>
    <mc:Fallback xmlns="">
      <p:transition spd="slow" advTm="700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kze.docdat.com/tw_files2/urls_3/620/d-619383/619383_html_14db6bf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0" r="4776" b="15777"/>
          <a:stretch/>
        </p:blipFill>
        <p:spPr bwMode="auto">
          <a:xfrm>
            <a:off x="1691680" y="188640"/>
            <a:ext cx="5256584" cy="50405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530120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Абай Құнанбаев</a:t>
            </a:r>
            <a:br>
              <a:rPr lang="kk-KZ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1845-1904)</a:t>
            </a:r>
            <a:endParaRPr lang="ru-RU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83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9"/>
    </mc:Choice>
    <mc:Fallback xmlns="">
      <p:transition spd="slow" advTm="28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568952" cy="6264696"/>
          </a:xfrm>
        </p:spPr>
        <p:txBody>
          <a:bodyPr>
            <a:noAutofit/>
          </a:bodyPr>
          <a:lstStyle/>
          <a:p>
            <a:r>
              <a:rPr lang="kk-KZ" sz="28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Абай-осы күнгі Семей Облысындағы Шыңғыс деген тауды жайлаған тобықты руының ішінде  </a:t>
            </a:r>
            <a:r>
              <a:rPr lang="kk-KZ" sz="28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1845 жылы дүниеге келген. Абайдың өз әкесі –Құнанбай, оның әкесі-Өскембай,үшінші атасы-Ырғызбай. Бұлардың барлығы- ру ішінде үстемдік </a:t>
            </a:r>
            <a:r>
              <a:rPr lang="kk-KZ" sz="28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жүргізген адамдар</a:t>
            </a:r>
            <a:r>
              <a:rPr lang="kk-KZ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Ақынның анасы-Ұлжан. Ол сабырлы мінезді кісі болған. Абайды әжесі Зере тәрбиелеген. Зере әжесі кісі ренжітпейтін жұмсақ мінезді әйел болған деседі. Абай 10-12 жас аралығында мұсылманша хат таныған. 12 жасынан өлең жаза бастады. Ол өлеңдеріне 20-дан астам әндер шығарған сазгер.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3847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328"/>
    </mc:Choice>
    <mc:Fallback xmlns="">
      <p:transition spd="slow" advTm="3032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75856" y="2780928"/>
            <a:ext cx="208823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Ғалым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 flipV="1">
            <a:off x="2663788" y="2276872"/>
            <a:ext cx="648072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5176587" y="2312876"/>
            <a:ext cx="576064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754981" y="3739340"/>
            <a:ext cx="576064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205950" y="3717032"/>
            <a:ext cx="576064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467544" y="1556792"/>
            <a:ext cx="302433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Жамандықтан жирен, өзің үшін үйрен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652120" y="1556792"/>
            <a:ext cx="280831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Алдыңа мақсат қой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4243396"/>
            <a:ext cx="3024336" cy="8417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Қиындыққа мойымай алға ұмтыл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52120" y="4254407"/>
            <a:ext cx="2979247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Балалықты тастап, білімге ден қой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43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kk-KZ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Өлеңге сүйеніп, төмендегі сызбаны толтыр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43808" y="908720"/>
            <a:ext cx="31683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bg1"/>
                </a:solidFill>
              </a:rPr>
              <a:t>Абай ата сөзі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5" name="Прямая со стрелкой 4"/>
          <p:cNvCxnSpPr>
            <a:stCxn id="3" idx="2"/>
          </p:cNvCxnSpPr>
          <p:nvPr/>
        </p:nvCxnSpPr>
        <p:spPr>
          <a:xfrm>
            <a:off x="4427984" y="1340768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619672" y="1700808"/>
            <a:ext cx="28083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427984" y="1700808"/>
            <a:ext cx="26642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619672" y="1700808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7092280" y="1700808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09220" y="1875376"/>
            <a:ext cx="1800200" cy="4680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rgbClr val="C00000"/>
                </a:solidFill>
              </a:rPr>
              <a:t>Бес асыл іс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1288" y="1845765"/>
            <a:ext cx="2160240" cy="4680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rgbClr val="C00000"/>
                </a:solidFill>
              </a:rPr>
              <a:t>Бес дұшпаның (жаман іс)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7" name="Прямая со стрелкой 16"/>
          <p:cNvCxnSpPr>
            <a:stCxn id="14" idx="2"/>
          </p:cNvCxnSpPr>
          <p:nvPr/>
        </p:nvCxnSpPr>
        <p:spPr>
          <a:xfrm>
            <a:off x="1509320" y="2343428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2"/>
          </p:cNvCxnSpPr>
          <p:nvPr/>
        </p:nvCxnSpPr>
        <p:spPr>
          <a:xfrm>
            <a:off x="7301408" y="2313817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611560" y="2492896"/>
            <a:ext cx="18002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bg1"/>
                </a:solidFill>
              </a:rPr>
              <a:t>еңбек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28184" y="2492896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>
                <a:solidFill>
                  <a:schemeClr val="bg1"/>
                </a:solidFill>
              </a:rPr>
              <a:t>Е</a:t>
            </a:r>
            <a:r>
              <a:rPr lang="kk-KZ" dirty="0" smtClean="0">
                <a:solidFill>
                  <a:schemeClr val="bg1"/>
                </a:solidFill>
              </a:rPr>
              <a:t>ріншек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23" name="Прямая со стрелкой 22"/>
          <p:cNvCxnSpPr>
            <a:endCxn id="26" idx="0"/>
          </p:cNvCxnSpPr>
          <p:nvPr/>
        </p:nvCxnSpPr>
        <p:spPr>
          <a:xfrm flipH="1">
            <a:off x="1528976" y="2977964"/>
            <a:ext cx="1021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21" idx="2"/>
          </p:cNvCxnSpPr>
          <p:nvPr/>
        </p:nvCxnSpPr>
        <p:spPr>
          <a:xfrm>
            <a:off x="7236296" y="2996952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28876" y="3265996"/>
            <a:ext cx="18002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bg1"/>
                </a:solidFill>
              </a:rPr>
              <a:t>талап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228184" y="3284984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bg1"/>
                </a:solidFill>
              </a:rPr>
              <a:t>Мал шашпақ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1528976" y="371703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27" idx="2"/>
          </p:cNvCxnSpPr>
          <p:nvPr/>
        </p:nvCxnSpPr>
        <p:spPr>
          <a:xfrm>
            <a:off x="7236296" y="3789040"/>
            <a:ext cx="0" cy="3601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611560" y="4077072"/>
            <a:ext cx="18002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bg1"/>
                </a:solidFill>
              </a:rPr>
              <a:t>Терең ой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221288" y="4149150"/>
            <a:ext cx="2016224" cy="431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bg1"/>
                </a:solidFill>
              </a:rPr>
              <a:t>Өсек 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36" name="Прямая со стрелкой 35"/>
          <p:cNvCxnSpPr>
            <a:stCxn id="33" idx="2"/>
            <a:endCxn id="39" idx="0"/>
          </p:cNvCxnSpPr>
          <p:nvPr/>
        </p:nvCxnSpPr>
        <p:spPr>
          <a:xfrm>
            <a:off x="1511660" y="450912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34" idx="2"/>
            <a:endCxn id="40" idx="0"/>
          </p:cNvCxnSpPr>
          <p:nvPr/>
        </p:nvCxnSpPr>
        <p:spPr>
          <a:xfrm>
            <a:off x="7229400" y="4581128"/>
            <a:ext cx="689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611560" y="4869160"/>
            <a:ext cx="18002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bg1"/>
                </a:solidFill>
              </a:rPr>
              <a:t>Қанағат</a:t>
            </a:r>
            <a:r>
              <a:rPr lang="kk-KZ" dirty="0" smtClean="0"/>
              <a:t> 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6228184" y="4869160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bg1"/>
                </a:solidFill>
              </a:rPr>
              <a:t>Өтірік</a:t>
            </a:r>
            <a:r>
              <a:rPr lang="kk-KZ" dirty="0" smtClean="0"/>
              <a:t> </a:t>
            </a:r>
            <a:endParaRPr lang="ru-RU" dirty="0"/>
          </a:p>
        </p:txBody>
      </p:sp>
      <p:cxnSp>
        <p:nvCxnSpPr>
          <p:cNvPr id="61" name="Прямая со стрелкой 60"/>
          <p:cNvCxnSpPr>
            <a:stCxn id="39" idx="2"/>
            <a:endCxn id="62" idx="0"/>
          </p:cNvCxnSpPr>
          <p:nvPr/>
        </p:nvCxnSpPr>
        <p:spPr>
          <a:xfrm>
            <a:off x="1511660" y="5373216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Прямоугольник 61"/>
          <p:cNvSpPr/>
          <p:nvPr/>
        </p:nvSpPr>
        <p:spPr>
          <a:xfrm>
            <a:off x="611560" y="5733256"/>
            <a:ext cx="18002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bg1"/>
                </a:solidFill>
              </a:rPr>
              <a:t>Рақым 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66" name="Прямая со стрелкой 65"/>
          <p:cNvCxnSpPr>
            <a:stCxn id="40" idx="2"/>
          </p:cNvCxnSpPr>
          <p:nvPr/>
        </p:nvCxnSpPr>
        <p:spPr>
          <a:xfrm flipH="1">
            <a:off x="7229400" y="5373216"/>
            <a:ext cx="689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/>
        </p:nvSpPr>
        <p:spPr>
          <a:xfrm>
            <a:off x="6300192" y="5733256"/>
            <a:ext cx="194421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bg1"/>
                </a:solidFill>
              </a:rPr>
              <a:t>Мақтаншақ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11560" y="2473908"/>
            <a:ext cx="18002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628876" y="3265996"/>
            <a:ext cx="18002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09220" y="4075399"/>
            <a:ext cx="18002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603393" y="4841164"/>
            <a:ext cx="17828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623922" y="5763910"/>
            <a:ext cx="18002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6235080" y="2494620"/>
            <a:ext cx="200932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6221288" y="3284984"/>
            <a:ext cx="20231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6228184" y="4149150"/>
            <a:ext cx="2016224" cy="431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6228184" y="4869160"/>
            <a:ext cx="200932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6300192" y="5733256"/>
            <a:ext cx="194421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70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1"/>
    </mc:Choice>
    <mc:Fallback xmlns="">
      <p:transition spd="slow" advTm="234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6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Сергіту сәті:  </a:t>
            </a:r>
            <a:r>
              <a:rPr lang="kk-KZ" sz="6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ән</a:t>
            </a:r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kk-KZ" sz="6000" dirty="0" smtClean="0">
                <a:latin typeface="Times New Roman" pitchFamily="18" charset="0"/>
                <a:cs typeface="Times New Roman" pitchFamily="18" charset="0"/>
              </a:rPr>
            </a:b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АБАЙ+Көзімнің+қарасы+ABAI+Kozimning+karasy+cover+текст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 flipV="1">
            <a:off x="395536" y="980728"/>
            <a:ext cx="8208912" cy="5184576"/>
          </a:xfrm>
          <a:prstGeom prst="rect">
            <a:avLst/>
          </a:prstGeom>
          <a:scene3d>
            <a:camera prst="orthographicFront">
              <a:rot lat="21299999" lon="0" rev="10799999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39365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357"/>
    </mc:Choice>
    <mc:Fallback xmlns="">
      <p:transition spd="slow" advTm="249357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423" objId="3"/>
        <p14:pauseEvt time="1423" objId="3"/>
        <p14:seekEvt time="1423" objId="3" seek="67702"/>
        <p14:seekEvt time="2733" objId="3" seek="0"/>
        <p14:resumeEvt time="2733" objId="3"/>
        <p14:triggerEvt type="onClick" time="2733" objId="3"/>
        <p14:stopEvt time="248175" objId="3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9258829"/>
              </p:ext>
            </p:extLst>
          </p:nvPr>
        </p:nvGraphicFramePr>
        <p:xfrm>
          <a:off x="3431805" y="2354484"/>
          <a:ext cx="2376264" cy="1566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4525764"/>
              </p:ext>
            </p:extLst>
          </p:nvPr>
        </p:nvGraphicFramePr>
        <p:xfrm>
          <a:off x="3635896" y="332656"/>
          <a:ext cx="2232248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95789250"/>
              </p:ext>
            </p:extLst>
          </p:nvPr>
        </p:nvGraphicFramePr>
        <p:xfrm>
          <a:off x="467544" y="2782245"/>
          <a:ext cx="2088232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659567621"/>
              </p:ext>
            </p:extLst>
          </p:nvPr>
        </p:nvGraphicFramePr>
        <p:xfrm>
          <a:off x="1259632" y="4720621"/>
          <a:ext cx="2088232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36208523"/>
              </p:ext>
            </p:extLst>
          </p:nvPr>
        </p:nvGraphicFramePr>
        <p:xfrm>
          <a:off x="6804248" y="2492896"/>
          <a:ext cx="2016224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517292641"/>
              </p:ext>
            </p:extLst>
          </p:nvPr>
        </p:nvGraphicFramePr>
        <p:xfrm>
          <a:off x="3754543" y="4797152"/>
          <a:ext cx="2088232" cy="1044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cxnSp>
        <p:nvCxnSpPr>
          <p:cNvPr id="16" name="Прямая со стрелкой 15"/>
          <p:cNvCxnSpPr/>
          <p:nvPr/>
        </p:nvCxnSpPr>
        <p:spPr>
          <a:xfrm flipV="1">
            <a:off x="4619937" y="1400378"/>
            <a:ext cx="0" cy="9541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841783" y="2996952"/>
            <a:ext cx="746441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716016" y="3861048"/>
            <a:ext cx="0" cy="9361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2" idx="1"/>
          </p:cNvCxnSpPr>
          <p:nvPr/>
        </p:nvCxnSpPr>
        <p:spPr bwMode="hidden">
          <a:xfrm flipH="1">
            <a:off x="2555777" y="3137571"/>
            <a:ext cx="876028" cy="33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904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42"/>
    </mc:Choice>
    <mc:Fallback xmlns="">
      <p:transition spd="slow" advTm="534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4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90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343</TotalTime>
  <Words>151</Words>
  <Application>Microsoft Office PowerPoint</Application>
  <PresentationFormat>Экран (4:3)</PresentationFormat>
  <Paragraphs>30</Paragraphs>
  <Slides>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Ғылым таппай мақтанба</vt:lpstr>
      <vt:lpstr>Абай Құнанбаев (1845-1904)</vt:lpstr>
      <vt:lpstr>Абай-осы күнгі Семей Облысындағы Шыңғыс деген тауды жайлаған тобықты руының ішінде  1845 жылы дүниеге келген. Абайдың өз әкесі –Құнанбай, оның әкесі-Өскембай,үшінші атасы-Ырғызбай. Бұлардың барлығы- ру ішінде үстемдік жүргізген адамдар. Ақынның анасы-Ұлжан. Ол сабырлы мінезді кісі болған. Абайды әжесі Зере тәрбиелеген. Зере әжесі кісі ренжітпейтін жұмсақ мінезді әйел болған деседі. Абай 10-12 жас аралығында мұсылманша хат таныған. 12 жасынан өлең жаза бастады. Ол өлеңдеріне 20-дан астам әндер шығарған сазгер.</vt:lpstr>
      <vt:lpstr>Презентация PowerPoint</vt:lpstr>
      <vt:lpstr>Өлеңге сүйеніп, төмендегі сызбаны толтыр</vt:lpstr>
      <vt:lpstr>Сергіту сәті:  ән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Ғылым таппай мақтанба</dc:title>
  <cp:lastModifiedBy>Admin</cp:lastModifiedBy>
  <cp:revision>27</cp:revision>
  <dcterms:modified xsi:type="dcterms:W3CDTF">2014-02-10T21:37:34Z</dcterms:modified>
</cp:coreProperties>
</file>